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89" r:id="rId6"/>
  </p:sldMasterIdLst>
  <p:notesMasterIdLst>
    <p:notesMasterId r:id="rId27"/>
  </p:notesMasterIdLst>
  <p:sldIdLst>
    <p:sldId id="396" r:id="rId7"/>
    <p:sldId id="405" r:id="rId8"/>
    <p:sldId id="404" r:id="rId9"/>
    <p:sldId id="416" r:id="rId10"/>
    <p:sldId id="406" r:id="rId11"/>
    <p:sldId id="407" r:id="rId12"/>
    <p:sldId id="408" r:id="rId13"/>
    <p:sldId id="422" r:id="rId14"/>
    <p:sldId id="413" r:id="rId15"/>
    <p:sldId id="409" r:id="rId16"/>
    <p:sldId id="410" r:id="rId17"/>
    <p:sldId id="423" r:id="rId18"/>
    <p:sldId id="411" r:id="rId19"/>
    <p:sldId id="419" r:id="rId20"/>
    <p:sldId id="418" r:id="rId21"/>
    <p:sldId id="414" r:id="rId22"/>
    <p:sldId id="421" r:id="rId23"/>
    <p:sldId id="420" r:id="rId24"/>
    <p:sldId id="412" r:id="rId25"/>
    <p:sldId id="4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8DC"/>
    <a:srgbClr val="56436D"/>
    <a:srgbClr val="908983"/>
    <a:srgbClr val="C3B9B7"/>
    <a:srgbClr val="A194AE"/>
    <a:srgbClr val="403152"/>
    <a:srgbClr val="604B7B"/>
    <a:srgbClr val="765D95"/>
    <a:srgbClr val="524166"/>
    <a:srgbClr val="755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6888" autoAdjust="0"/>
  </p:normalViewPr>
  <p:slideViewPr>
    <p:cSldViewPr snapToGrid="0">
      <p:cViewPr varScale="1">
        <p:scale>
          <a:sx n="55" d="100"/>
          <a:sy n="55" d="100"/>
        </p:scale>
        <p:origin x="94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2A57F-6ED7-4882-9C40-586B2DEAA286}"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CBD3F-1E81-4383-A947-060EABE8F213}" type="slidenum">
              <a:rPr lang="en-US" smtClean="0"/>
              <a:t>‹#›</a:t>
            </a:fld>
            <a:endParaRPr lang="en-US"/>
          </a:p>
        </p:txBody>
      </p:sp>
    </p:spTree>
    <p:extLst>
      <p:ext uri="{BB962C8B-B14F-4D97-AF65-F5344CB8AC3E}">
        <p14:creationId xmlns:p14="http://schemas.microsoft.com/office/powerpoint/2010/main" val="235815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3CBD3F-1E81-4383-A947-060EABE8F213}" type="slidenum">
              <a:rPr lang="en-US" smtClean="0"/>
              <a:t>1</a:t>
            </a:fld>
            <a:endParaRPr lang="en-US"/>
          </a:p>
        </p:txBody>
      </p:sp>
    </p:spTree>
    <p:extLst>
      <p:ext uri="{BB962C8B-B14F-4D97-AF65-F5344CB8AC3E}">
        <p14:creationId xmlns:p14="http://schemas.microsoft.com/office/powerpoint/2010/main" val="3659533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643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23EA-AAC3-A0E8-EBE6-7440A5CD4E33}"/>
              </a:ext>
            </a:extLst>
          </p:cNvPr>
          <p:cNvSpPr>
            <a:spLocks noGrp="1"/>
          </p:cNvSpPr>
          <p:nvPr>
            <p:ph type="ctrTitle" hasCustomPrompt="1"/>
          </p:nvPr>
        </p:nvSpPr>
        <p:spPr>
          <a:xfrm>
            <a:off x="1524000" y="1122363"/>
            <a:ext cx="9144000" cy="2387600"/>
          </a:xfrm>
        </p:spPr>
        <p:txBody>
          <a:bodyPr anchor="b"/>
          <a:lstStyle>
            <a:lvl1pPr algn="ctr">
              <a:defRPr sz="6000">
                <a:solidFill>
                  <a:srgbClr val="EFE8DC"/>
                </a:solidFill>
              </a:defRPr>
            </a:lvl1pPr>
          </a:lstStyle>
          <a:p>
            <a:r>
              <a:rPr lang="en-US" dirty="0"/>
              <a:t>CLICK TO EDIT MASTER TITLE STYLE</a:t>
            </a:r>
          </a:p>
        </p:txBody>
      </p:sp>
      <p:sp>
        <p:nvSpPr>
          <p:cNvPr id="3" name="Subtitle 2">
            <a:extLst>
              <a:ext uri="{FF2B5EF4-FFF2-40B4-BE49-F238E27FC236}">
                <a16:creationId xmlns:a16="http://schemas.microsoft.com/office/drawing/2014/main" id="{295DC8A1-9FBF-CCB0-3AC0-3E37BCB05F30}"/>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solidFill>
                  <a:srgbClr val="EFE8DC"/>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6D0B8B2-1522-0266-A459-7ADC189A5FD2}"/>
              </a:ext>
            </a:extLst>
          </p:cNvPr>
          <p:cNvSpPr>
            <a:spLocks noGrp="1"/>
          </p:cNvSpPr>
          <p:nvPr>
            <p:ph type="dt" sz="half" idx="10"/>
          </p:nvPr>
        </p:nvSpPr>
        <p:spPr/>
        <p:txBody>
          <a:bodyPr/>
          <a:lstStyle/>
          <a:p>
            <a:fld id="{8B459292-5A04-4B41-A138-147F983CB4E2}" type="datetimeFigureOut">
              <a:rPr lang="en-US" smtClean="0"/>
              <a:t>8/20/2024</a:t>
            </a:fld>
            <a:endParaRPr lang="en-US"/>
          </a:p>
        </p:txBody>
      </p:sp>
      <p:sp>
        <p:nvSpPr>
          <p:cNvPr id="5" name="Footer Placeholder 4">
            <a:extLst>
              <a:ext uri="{FF2B5EF4-FFF2-40B4-BE49-F238E27FC236}">
                <a16:creationId xmlns:a16="http://schemas.microsoft.com/office/drawing/2014/main" id="{086C3E32-109E-91D1-3B55-6C4B4D3FD353}"/>
              </a:ext>
            </a:extLst>
          </p:cNvPr>
          <p:cNvSpPr>
            <a:spLocks noGrp="1"/>
          </p:cNvSpPr>
          <p:nvPr>
            <p:ph type="ftr" sz="quarter" idx="11"/>
          </p:nvPr>
        </p:nvSpPr>
        <p:spPr/>
        <p:txBody>
          <a:bodyPr/>
          <a:lstStyle/>
          <a:p>
            <a:endParaRPr lang="en-US"/>
          </a:p>
        </p:txBody>
      </p:sp>
      <p:pic>
        <p:nvPicPr>
          <p:cNvPr id="9" name="Picture 8" descr="A black background with white text&#10;&#10;Description automatically generated">
            <a:extLst>
              <a:ext uri="{FF2B5EF4-FFF2-40B4-BE49-F238E27FC236}">
                <a16:creationId xmlns:a16="http://schemas.microsoft.com/office/drawing/2014/main" id="{0C876EB2-F92F-FAA1-2CA6-4A9D853E0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7990" y="6135468"/>
            <a:ext cx="2148693" cy="586007"/>
          </a:xfrm>
          <a:prstGeom prst="rect">
            <a:avLst/>
          </a:prstGeom>
        </p:spPr>
      </p:pic>
    </p:spTree>
    <p:extLst>
      <p:ext uri="{BB962C8B-B14F-4D97-AF65-F5344CB8AC3E}">
        <p14:creationId xmlns:p14="http://schemas.microsoft.com/office/powerpoint/2010/main" val="323370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EFE8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C18D-F10A-5DEC-5054-2E623F3879F8}"/>
              </a:ext>
            </a:extLst>
          </p:cNvPr>
          <p:cNvSpPr>
            <a:spLocks noGrp="1"/>
          </p:cNvSpPr>
          <p:nvPr>
            <p:ph type="title" hasCustomPrompt="1"/>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8F8A291-55BF-6A8D-72EF-00BDAC2217F0}"/>
              </a:ext>
            </a:extLst>
          </p:cNvPr>
          <p:cNvSpPr>
            <a:spLocks noGrp="1"/>
          </p:cNvSpPr>
          <p:nvPr>
            <p:ph type="body" idx="1"/>
          </p:nvPr>
        </p:nvSpPr>
        <p:spPr>
          <a:xfrm>
            <a:off x="831850" y="4589463"/>
            <a:ext cx="10515600" cy="1500187"/>
          </a:xfrm>
        </p:spPr>
        <p:txBody>
          <a:bodyPr/>
          <a:lstStyle>
            <a:lvl1pPr marL="0" indent="0">
              <a:buNone/>
              <a:defRPr sz="2400">
                <a:solidFill>
                  <a:srgbClr val="5643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8DA1267-D37E-6376-89C9-C27552C4B1B4}"/>
              </a:ext>
            </a:extLst>
          </p:cNvPr>
          <p:cNvSpPr>
            <a:spLocks noGrp="1"/>
          </p:cNvSpPr>
          <p:nvPr>
            <p:ph type="dt" sz="half" idx="10"/>
          </p:nvPr>
        </p:nvSpPr>
        <p:spPr/>
        <p:txBody>
          <a:bodyPr/>
          <a:lstStyle/>
          <a:p>
            <a:fld id="{8B459292-5A04-4B41-A138-147F983CB4E2}" type="datetimeFigureOut">
              <a:rPr lang="en-US" smtClean="0"/>
              <a:t>8/20/2024</a:t>
            </a:fld>
            <a:endParaRPr lang="en-US"/>
          </a:p>
        </p:txBody>
      </p:sp>
      <p:sp>
        <p:nvSpPr>
          <p:cNvPr id="5" name="Footer Placeholder 4">
            <a:extLst>
              <a:ext uri="{FF2B5EF4-FFF2-40B4-BE49-F238E27FC236}">
                <a16:creationId xmlns:a16="http://schemas.microsoft.com/office/drawing/2014/main" id="{BD24FBD0-E503-0577-DB3A-BF510BFFF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E01E6-7CD6-20B0-CC32-B894AAC09AB7}"/>
              </a:ext>
            </a:extLst>
          </p:cNvPr>
          <p:cNvSpPr>
            <a:spLocks noGrp="1"/>
          </p:cNvSpPr>
          <p:nvPr>
            <p:ph type="sldNum" sz="quarter" idx="12"/>
          </p:nvPr>
        </p:nvSpPr>
        <p:spPr/>
        <p:txBody>
          <a:bodyPr/>
          <a:lstStyle/>
          <a:p>
            <a:fld id="{EAA59A8D-A105-41F3-B1DF-6862AA062A05}" type="slidenum">
              <a:rPr lang="en-US" smtClean="0"/>
              <a:t>‹#›</a:t>
            </a:fld>
            <a:endParaRPr lang="en-US"/>
          </a:p>
        </p:txBody>
      </p:sp>
    </p:spTree>
    <p:extLst>
      <p:ext uri="{BB962C8B-B14F-4D97-AF65-F5344CB8AC3E}">
        <p14:creationId xmlns:p14="http://schemas.microsoft.com/office/powerpoint/2010/main" val="183219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FE8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23EA-AAC3-A0E8-EBE6-7440A5CD4E33}"/>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solidFill>
                  <a:srgbClr val="56436D"/>
                </a:solidFill>
              </a:defRPr>
            </a:lvl1pPr>
          </a:lstStyle>
          <a:p>
            <a:r>
              <a:rPr lang="en-US" dirty="0"/>
              <a:t>CLICK TO EDIT </a:t>
            </a:r>
            <a:br>
              <a:rPr lang="en-US" dirty="0"/>
            </a:br>
            <a:r>
              <a:rPr lang="en-US" dirty="0"/>
              <a:t>SUBTITLE STYLE</a:t>
            </a:r>
          </a:p>
        </p:txBody>
      </p:sp>
      <p:sp>
        <p:nvSpPr>
          <p:cNvPr id="3" name="Subtitle 2">
            <a:extLst>
              <a:ext uri="{FF2B5EF4-FFF2-40B4-BE49-F238E27FC236}">
                <a16:creationId xmlns:a16="http://schemas.microsoft.com/office/drawing/2014/main" id="{295DC8A1-9FBF-CCB0-3AC0-3E37BCB05F30}"/>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solidFill>
                  <a:srgbClr val="56436D"/>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6D0B8B2-1522-0266-A459-7ADC189A5F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86C3E32-109E-91D1-3B55-6C4B4D3FD3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114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92984"/>
            <a:ext cx="10515600" cy="1191529"/>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216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94D3799-854C-AF73-2E00-B02F43AB2BCE}"/>
              </a:ext>
            </a:extLst>
          </p:cNvPr>
          <p:cNvSpPr txBox="1">
            <a:spLocks/>
          </p:cNvSpPr>
          <p:nvPr userDrawn="1"/>
        </p:nvSpPr>
        <p:spPr>
          <a:xfrm>
            <a:off x="0" y="332525"/>
            <a:ext cx="12192000" cy="1325563"/>
          </a:xfrm>
          <a:prstGeom prst="rect">
            <a:avLst/>
          </a:prstGeom>
          <a:solidFill>
            <a:srgbClr val="56436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6436D"/>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dirty="0"/>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p:txBody>
          <a:bodyPr/>
          <a:lstStyle>
            <a:lvl1pPr>
              <a:defRPr>
                <a:solidFill>
                  <a:srgbClr val="56436D"/>
                </a:solidFill>
              </a:defRPr>
            </a:lvl1pPr>
            <a:lvl2pPr>
              <a:defRPr>
                <a:solidFill>
                  <a:srgbClr val="56436D"/>
                </a:solidFill>
              </a:defRPr>
            </a:lvl2pPr>
            <a:lvl3pPr>
              <a:defRPr>
                <a:solidFill>
                  <a:srgbClr val="56436D"/>
                </a:solidFill>
              </a:defRPr>
            </a:lvl3pPr>
            <a:lvl4pPr>
              <a:defRPr>
                <a:solidFill>
                  <a:srgbClr val="56436D"/>
                </a:solidFill>
              </a:defRPr>
            </a:lvl4pPr>
            <a:lvl5pPr>
              <a:defRPr>
                <a:solidFill>
                  <a:srgbClr val="56436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408672"/>
            <a:ext cx="10515600" cy="1191529"/>
          </a:xfrm>
          <a:prstGeom prst="rect">
            <a:avLst/>
          </a:prstGeom>
        </p:spPr>
        <p:txBody>
          <a:bodyPr/>
          <a:lstStyle>
            <a:lvl1pPr>
              <a:defRPr>
                <a:solidFill>
                  <a:srgbClr val="EFE8DC"/>
                </a:solidFill>
              </a:defRPr>
            </a:lvl1pPr>
          </a:lstStyle>
          <a:p>
            <a:r>
              <a:rPr lang="en-US" dirty="0"/>
              <a:t>CLICK TO EDIT TITLE STYLE</a:t>
            </a:r>
          </a:p>
        </p:txBody>
      </p:sp>
    </p:spTree>
    <p:extLst>
      <p:ext uri="{BB962C8B-B14F-4D97-AF65-F5344CB8AC3E}">
        <p14:creationId xmlns:p14="http://schemas.microsoft.com/office/powerpoint/2010/main" val="64159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EFE8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92984"/>
            <a:ext cx="10515600" cy="1191529"/>
          </a:xfrm>
          <a:prstGeom prst="rect">
            <a:avLst/>
          </a:prstGeom>
          <a:noFill/>
        </p:spPr>
        <p:txBody>
          <a:bodyPr/>
          <a:lstStyle>
            <a:lvl1pPr>
              <a:defRPr>
                <a:solidFill>
                  <a:srgbClr val="56436D"/>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a:solidFill>
            <a:srgbClr val="EFE8DC"/>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73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C4FC-040B-6815-940C-654DF790A801}"/>
              </a:ext>
            </a:extLst>
          </p:cNvPr>
          <p:cNvSpPr>
            <a:spLocks noGrp="1"/>
          </p:cNvSpPr>
          <p:nvPr>
            <p:ph type="title" hasCustomPrompt="1"/>
          </p:nvPr>
        </p:nvSpPr>
        <p:spPr>
          <a:xfrm>
            <a:off x="838200" y="92984"/>
            <a:ext cx="10515600" cy="1191529"/>
          </a:xfrm>
          <a:prstGeom prst="rect">
            <a:avLst/>
          </a:prstGeom>
        </p:spPr>
        <p:txBody>
          <a:bodyPr/>
          <a:lstStyle/>
          <a:p>
            <a:r>
              <a:rPr lang="en-US" dirty="0"/>
              <a:t>CLICK TO EDIT TITLE STYLE</a:t>
            </a:r>
          </a:p>
        </p:txBody>
      </p:sp>
      <p:sp>
        <p:nvSpPr>
          <p:cNvPr id="3" name="Content Placeholder 2">
            <a:extLst>
              <a:ext uri="{FF2B5EF4-FFF2-40B4-BE49-F238E27FC236}">
                <a16:creationId xmlns:a16="http://schemas.microsoft.com/office/drawing/2014/main" id="{905D8DAE-0712-782B-A5EF-586DE9DD1E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F6CE9-889D-BD9F-E496-0D5621AB7B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D2DA9C-FA72-B252-B14F-C967C43781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B0F0BF2-7D06-52F0-815D-970F63E80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5F0807C-B3C7-E99D-8977-AF5C621004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735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4E9D-4D58-F491-3EEC-37E6AF9D9337}"/>
              </a:ext>
            </a:extLst>
          </p:cNvPr>
          <p:cNvSpPr>
            <a:spLocks noGrp="1"/>
          </p:cNvSpPr>
          <p:nvPr>
            <p:ph type="title" hasCustomPrompt="1"/>
          </p:nvPr>
        </p:nvSpPr>
        <p:spPr>
          <a:xfrm>
            <a:off x="839788" y="365125"/>
            <a:ext cx="10515600" cy="1325563"/>
          </a:xfrm>
          <a:prstGeom prst="rect">
            <a:avLst/>
          </a:prstGeom>
        </p:spPr>
        <p:txBody>
          <a:bodyPr/>
          <a:lstStyle/>
          <a:p>
            <a:r>
              <a:rPr lang="en-US" dirty="0"/>
              <a:t>CLICK TO EDIT TITLE STYLE</a:t>
            </a:r>
          </a:p>
        </p:txBody>
      </p:sp>
      <p:sp>
        <p:nvSpPr>
          <p:cNvPr id="3" name="Text Placeholder 2">
            <a:extLst>
              <a:ext uri="{FF2B5EF4-FFF2-40B4-BE49-F238E27FC236}">
                <a16:creationId xmlns:a16="http://schemas.microsoft.com/office/drawing/2014/main" id="{23080930-FD90-D7B7-C5F8-EEE3691471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4A782-F88D-A2F3-C9D7-333D72781C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52CE5-1A6C-5909-8141-A4075AA32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B4A59D-167D-2C4E-AE2D-69FFA42EEA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871E3E-6EFF-D533-DBA6-566A689D92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A1C030A-B890-9521-A19A-055940470B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EC0A9C4-1980-153C-428D-C2E30F4DF5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74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9060998-EABC-1B1B-7394-844C72E340BA}"/>
              </a:ext>
            </a:extLst>
          </p:cNvPr>
          <p:cNvSpPr txBox="1">
            <a:spLocks/>
          </p:cNvSpPr>
          <p:nvPr userDrawn="1"/>
        </p:nvSpPr>
        <p:spPr>
          <a:xfrm>
            <a:off x="0" y="332525"/>
            <a:ext cx="12192000" cy="1325563"/>
          </a:xfrm>
          <a:prstGeom prst="rect">
            <a:avLst/>
          </a:prstGeom>
          <a:solidFill>
            <a:srgbClr val="56436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6436D"/>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dirty="0"/>
          </a:p>
        </p:txBody>
      </p:sp>
      <p:sp>
        <p:nvSpPr>
          <p:cNvPr id="2" name="Title 1">
            <a:extLst>
              <a:ext uri="{FF2B5EF4-FFF2-40B4-BE49-F238E27FC236}">
                <a16:creationId xmlns:a16="http://schemas.microsoft.com/office/drawing/2014/main" id="{60762062-D530-A28D-57C4-BE1FE58F5223}"/>
              </a:ext>
            </a:extLst>
          </p:cNvPr>
          <p:cNvSpPr>
            <a:spLocks noGrp="1"/>
          </p:cNvSpPr>
          <p:nvPr>
            <p:ph type="title" hasCustomPrompt="1"/>
          </p:nvPr>
        </p:nvSpPr>
        <p:spPr>
          <a:xfrm>
            <a:off x="838200" y="408670"/>
            <a:ext cx="10515600" cy="1191529"/>
          </a:xfrm>
          <a:prstGeom prst="rect">
            <a:avLst/>
          </a:prstGeom>
        </p:spPr>
        <p:txBody>
          <a:bodyPr/>
          <a:lstStyle>
            <a:lvl1pPr>
              <a:defRPr>
                <a:solidFill>
                  <a:srgbClr val="EFE8DC"/>
                </a:solidFill>
              </a:defRPr>
            </a:lvl1pPr>
          </a:lstStyle>
          <a:p>
            <a:r>
              <a:rPr lang="en-US" dirty="0"/>
              <a:t>CLICK TO EDIT TITLE STYLE</a:t>
            </a:r>
          </a:p>
        </p:txBody>
      </p:sp>
      <p:sp>
        <p:nvSpPr>
          <p:cNvPr id="3" name="Date Placeholder 2">
            <a:extLst>
              <a:ext uri="{FF2B5EF4-FFF2-40B4-BE49-F238E27FC236}">
                <a16:creationId xmlns:a16="http://schemas.microsoft.com/office/drawing/2014/main" id="{89C34ED9-E3FF-F065-3A45-4A82B05CE6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0E04450-09C3-B91D-26ED-B3B4F245B8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9B6D0B8-E08B-6525-8BBC-62C0BD80CC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38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18905-DDE9-5785-A783-B3F79E3279A8}"/>
              </a:ext>
            </a:extLst>
          </p:cNvPr>
          <p:cNvSpPr>
            <a:spLocks noGrp="1"/>
          </p:cNvSpPr>
          <p:nvPr>
            <p:ph type="dt" sz="half" idx="10"/>
          </p:nvPr>
        </p:nvSpPr>
        <p:spPr/>
        <p:txBody>
          <a:bodyPr/>
          <a:lstStyle/>
          <a:p>
            <a:fld id="{8B459292-5A04-4B41-A138-147F983CB4E2}" type="datetimeFigureOut">
              <a:rPr lang="en-US" smtClean="0"/>
              <a:t>8/20/2024</a:t>
            </a:fld>
            <a:endParaRPr lang="en-US"/>
          </a:p>
        </p:txBody>
      </p:sp>
      <p:sp>
        <p:nvSpPr>
          <p:cNvPr id="3" name="Footer Placeholder 2">
            <a:extLst>
              <a:ext uri="{FF2B5EF4-FFF2-40B4-BE49-F238E27FC236}">
                <a16:creationId xmlns:a16="http://schemas.microsoft.com/office/drawing/2014/main" id="{C975C9A8-2989-3F70-E561-861B7B4E30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A266CA-911C-D6AD-AFAE-B70D3C420CAB}"/>
              </a:ext>
            </a:extLst>
          </p:cNvPr>
          <p:cNvSpPr>
            <a:spLocks noGrp="1"/>
          </p:cNvSpPr>
          <p:nvPr>
            <p:ph type="sldNum" sz="quarter" idx="12"/>
          </p:nvPr>
        </p:nvSpPr>
        <p:spPr/>
        <p:txBody>
          <a:bodyPr/>
          <a:lstStyle/>
          <a:p>
            <a:fld id="{EAA59A8D-A105-41F3-B1DF-6862AA062A05}" type="slidenum">
              <a:rPr lang="en-US" smtClean="0"/>
              <a:t>‹#›</a:t>
            </a:fld>
            <a:endParaRPr lang="en-US"/>
          </a:p>
        </p:txBody>
      </p:sp>
      <p:graphicFrame>
        <p:nvGraphicFramePr>
          <p:cNvPr id="8" name="Table 7">
            <a:extLst>
              <a:ext uri="{FF2B5EF4-FFF2-40B4-BE49-F238E27FC236}">
                <a16:creationId xmlns:a16="http://schemas.microsoft.com/office/drawing/2014/main" id="{9EC66AF8-2883-BB86-0F5B-C1DDB8E2E998}"/>
              </a:ext>
            </a:extLst>
          </p:cNvPr>
          <p:cNvGraphicFramePr>
            <a:graphicFrameLocks noGrp="1"/>
          </p:cNvGraphicFramePr>
          <p:nvPr userDrawn="1">
            <p:extLst>
              <p:ext uri="{D42A27DB-BD31-4B8C-83A1-F6EECF244321}">
                <p14:modId xmlns:p14="http://schemas.microsoft.com/office/powerpoint/2010/main" val="680343910"/>
              </p:ext>
            </p:extLst>
          </p:nvPr>
        </p:nvGraphicFramePr>
        <p:xfrm>
          <a:off x="167472" y="2263139"/>
          <a:ext cx="11857055" cy="3471237"/>
        </p:xfrm>
        <a:graphic>
          <a:graphicData uri="http://schemas.openxmlformats.org/drawingml/2006/table">
            <a:tbl>
              <a:tblPr firstRow="1" bandRow="1">
                <a:tableStyleId>{5940675A-B579-460E-94D1-54222C63F5DA}</a:tableStyleId>
              </a:tblPr>
              <a:tblGrid>
                <a:gridCol w="1693865">
                  <a:extLst>
                    <a:ext uri="{9D8B030D-6E8A-4147-A177-3AD203B41FA5}">
                      <a16:colId xmlns:a16="http://schemas.microsoft.com/office/drawing/2014/main" val="1844019470"/>
                    </a:ext>
                  </a:extLst>
                </a:gridCol>
                <a:gridCol w="1693865">
                  <a:extLst>
                    <a:ext uri="{9D8B030D-6E8A-4147-A177-3AD203B41FA5}">
                      <a16:colId xmlns:a16="http://schemas.microsoft.com/office/drawing/2014/main" val="2707979306"/>
                    </a:ext>
                  </a:extLst>
                </a:gridCol>
                <a:gridCol w="1693865">
                  <a:extLst>
                    <a:ext uri="{9D8B030D-6E8A-4147-A177-3AD203B41FA5}">
                      <a16:colId xmlns:a16="http://schemas.microsoft.com/office/drawing/2014/main" val="2594342914"/>
                    </a:ext>
                  </a:extLst>
                </a:gridCol>
                <a:gridCol w="1693865">
                  <a:extLst>
                    <a:ext uri="{9D8B030D-6E8A-4147-A177-3AD203B41FA5}">
                      <a16:colId xmlns:a16="http://schemas.microsoft.com/office/drawing/2014/main" val="1724212175"/>
                    </a:ext>
                  </a:extLst>
                </a:gridCol>
                <a:gridCol w="1693865">
                  <a:extLst>
                    <a:ext uri="{9D8B030D-6E8A-4147-A177-3AD203B41FA5}">
                      <a16:colId xmlns:a16="http://schemas.microsoft.com/office/drawing/2014/main" val="4180432037"/>
                    </a:ext>
                  </a:extLst>
                </a:gridCol>
                <a:gridCol w="1693865">
                  <a:extLst>
                    <a:ext uri="{9D8B030D-6E8A-4147-A177-3AD203B41FA5}">
                      <a16:colId xmlns:a16="http://schemas.microsoft.com/office/drawing/2014/main" val="3622359375"/>
                    </a:ext>
                  </a:extLst>
                </a:gridCol>
                <a:gridCol w="1693865">
                  <a:extLst>
                    <a:ext uri="{9D8B030D-6E8A-4147-A177-3AD203B41FA5}">
                      <a16:colId xmlns:a16="http://schemas.microsoft.com/office/drawing/2014/main" val="3761054306"/>
                    </a:ext>
                  </a:extLst>
                </a:gridCol>
              </a:tblGrid>
              <a:tr h="385693">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ABOUT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ATTEND</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RESEARCH</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TEACH</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IMPACT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FUND</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CONNECT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11311779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329171580"/>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526362538"/>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85290925"/>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59538746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422377101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4001927774"/>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3901235738"/>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371344472"/>
                  </a:ext>
                </a:extLst>
              </a:tr>
            </a:tbl>
          </a:graphicData>
        </a:graphic>
      </p:graphicFrame>
      <p:sp>
        <p:nvSpPr>
          <p:cNvPr id="9" name="Title 1">
            <a:extLst>
              <a:ext uri="{FF2B5EF4-FFF2-40B4-BE49-F238E27FC236}">
                <a16:creationId xmlns:a16="http://schemas.microsoft.com/office/drawing/2014/main" id="{4952746E-03B5-80F1-84D0-CC0A6633A432}"/>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CLICK TO EDIT TABLE STYLE</a:t>
            </a:r>
          </a:p>
        </p:txBody>
      </p:sp>
    </p:spTree>
    <p:extLst>
      <p:ext uri="{BB962C8B-B14F-4D97-AF65-F5344CB8AC3E}">
        <p14:creationId xmlns:p14="http://schemas.microsoft.com/office/powerpoint/2010/main" val="4185452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BDDF-EF52-EE08-3FCE-AFE1BD7C357B}"/>
              </a:ext>
            </a:extLst>
          </p:cNvPr>
          <p:cNvSpPr>
            <a:spLocks noGrp="1"/>
          </p:cNvSpPr>
          <p:nvPr>
            <p:ph type="title" hasCustomPrompt="1"/>
          </p:nvPr>
        </p:nvSpPr>
        <p:spPr/>
        <p:txBody>
          <a:bodyPr/>
          <a:lstStyle/>
          <a:p>
            <a:r>
              <a:rPr lang="en-US" dirty="0"/>
              <a:t>CLICK TO EDIT TITLE STYLE</a:t>
            </a:r>
          </a:p>
        </p:txBody>
      </p:sp>
      <p:sp>
        <p:nvSpPr>
          <p:cNvPr id="3" name="Date Placeholder 2">
            <a:extLst>
              <a:ext uri="{FF2B5EF4-FFF2-40B4-BE49-F238E27FC236}">
                <a16:creationId xmlns:a16="http://schemas.microsoft.com/office/drawing/2014/main" id="{A13ACD83-08F8-F0FD-1763-39169A1EE71B}"/>
              </a:ext>
            </a:extLst>
          </p:cNvPr>
          <p:cNvSpPr>
            <a:spLocks noGrp="1"/>
          </p:cNvSpPr>
          <p:nvPr>
            <p:ph type="dt" sz="half" idx="10"/>
          </p:nvPr>
        </p:nvSpPr>
        <p:spPr/>
        <p:txBody>
          <a:bodyPr/>
          <a:lstStyle/>
          <a:p>
            <a:fld id="{8B459292-5A04-4B41-A138-147F983CB4E2}" type="datetimeFigureOut">
              <a:rPr lang="en-US" smtClean="0"/>
              <a:pPr/>
              <a:t>8/20/2024</a:t>
            </a:fld>
            <a:endParaRPr lang="en-US"/>
          </a:p>
        </p:txBody>
      </p:sp>
      <p:sp>
        <p:nvSpPr>
          <p:cNvPr id="4" name="Footer Placeholder 3">
            <a:extLst>
              <a:ext uri="{FF2B5EF4-FFF2-40B4-BE49-F238E27FC236}">
                <a16:creationId xmlns:a16="http://schemas.microsoft.com/office/drawing/2014/main" id="{E7C4FA9A-9045-3625-65D4-93476F1560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303EC3-A1B7-A858-7BBC-76EF9262D7B0}"/>
              </a:ext>
            </a:extLst>
          </p:cNvPr>
          <p:cNvSpPr>
            <a:spLocks noGrp="1"/>
          </p:cNvSpPr>
          <p:nvPr>
            <p:ph type="sldNum" sz="quarter" idx="12"/>
          </p:nvPr>
        </p:nvSpPr>
        <p:spPr/>
        <p:txBody>
          <a:bodyPr/>
          <a:lstStyle/>
          <a:p>
            <a:fld id="{EAA59A8D-A105-41F3-B1DF-6862AA062A05}" type="slidenum">
              <a:rPr lang="en-US" smtClean="0"/>
              <a:t>‹#›</a:t>
            </a:fld>
            <a:endParaRPr lang="en-US"/>
          </a:p>
        </p:txBody>
      </p:sp>
      <p:sp>
        <p:nvSpPr>
          <p:cNvPr id="7" name="Picture Placeholder 6">
            <a:extLst>
              <a:ext uri="{FF2B5EF4-FFF2-40B4-BE49-F238E27FC236}">
                <a16:creationId xmlns:a16="http://schemas.microsoft.com/office/drawing/2014/main" id="{B3F81128-1BDE-D9E8-6E27-52B661B46DC3}"/>
              </a:ext>
            </a:extLst>
          </p:cNvPr>
          <p:cNvSpPr>
            <a:spLocks noGrp="1"/>
          </p:cNvSpPr>
          <p:nvPr>
            <p:ph type="pic" sz="quarter" idx="13"/>
          </p:nvPr>
        </p:nvSpPr>
        <p:spPr>
          <a:xfrm>
            <a:off x="838200" y="1814513"/>
            <a:ext cx="2468880" cy="2468880"/>
          </a:xfrm>
        </p:spPr>
        <p:txBody>
          <a:bodyPr/>
          <a:lstStyle/>
          <a:p>
            <a:endParaRPr lang="en-US" dirty="0"/>
          </a:p>
        </p:txBody>
      </p:sp>
      <p:sp>
        <p:nvSpPr>
          <p:cNvPr id="31" name="Picture Placeholder 6">
            <a:extLst>
              <a:ext uri="{FF2B5EF4-FFF2-40B4-BE49-F238E27FC236}">
                <a16:creationId xmlns:a16="http://schemas.microsoft.com/office/drawing/2014/main" id="{38A98389-5F22-6ACC-8169-A39DB4DF853C}"/>
              </a:ext>
            </a:extLst>
          </p:cNvPr>
          <p:cNvSpPr>
            <a:spLocks noGrp="1"/>
          </p:cNvSpPr>
          <p:nvPr>
            <p:ph type="pic" sz="quarter" idx="14"/>
          </p:nvPr>
        </p:nvSpPr>
        <p:spPr>
          <a:xfrm>
            <a:off x="3588224" y="1814513"/>
            <a:ext cx="2468880" cy="2468880"/>
          </a:xfrm>
        </p:spPr>
        <p:txBody>
          <a:bodyPr/>
          <a:lstStyle/>
          <a:p>
            <a:endParaRPr lang="en-US" dirty="0"/>
          </a:p>
        </p:txBody>
      </p:sp>
      <p:sp>
        <p:nvSpPr>
          <p:cNvPr id="32" name="Picture Placeholder 6">
            <a:extLst>
              <a:ext uri="{FF2B5EF4-FFF2-40B4-BE49-F238E27FC236}">
                <a16:creationId xmlns:a16="http://schemas.microsoft.com/office/drawing/2014/main" id="{D1E159DC-C65A-68C5-F16F-73CF64BC8ABB}"/>
              </a:ext>
            </a:extLst>
          </p:cNvPr>
          <p:cNvSpPr>
            <a:spLocks noGrp="1"/>
          </p:cNvSpPr>
          <p:nvPr>
            <p:ph type="pic" sz="quarter" idx="15"/>
          </p:nvPr>
        </p:nvSpPr>
        <p:spPr>
          <a:xfrm>
            <a:off x="6270010" y="1799432"/>
            <a:ext cx="2468880" cy="2468880"/>
          </a:xfrm>
        </p:spPr>
        <p:txBody>
          <a:bodyPr/>
          <a:lstStyle/>
          <a:p>
            <a:endParaRPr lang="en-US" dirty="0"/>
          </a:p>
        </p:txBody>
      </p:sp>
      <p:sp>
        <p:nvSpPr>
          <p:cNvPr id="33" name="Picture Placeholder 6">
            <a:extLst>
              <a:ext uri="{FF2B5EF4-FFF2-40B4-BE49-F238E27FC236}">
                <a16:creationId xmlns:a16="http://schemas.microsoft.com/office/drawing/2014/main" id="{EBFE6026-A45F-3B00-A882-12E98F18A5BF}"/>
              </a:ext>
            </a:extLst>
          </p:cNvPr>
          <p:cNvSpPr>
            <a:spLocks noGrp="1"/>
          </p:cNvSpPr>
          <p:nvPr>
            <p:ph type="pic" sz="quarter" idx="16"/>
          </p:nvPr>
        </p:nvSpPr>
        <p:spPr>
          <a:xfrm>
            <a:off x="8944968" y="1799432"/>
            <a:ext cx="2468880" cy="2468880"/>
          </a:xfrm>
        </p:spPr>
        <p:txBody>
          <a:bodyPr/>
          <a:lstStyle/>
          <a:p>
            <a:endParaRPr lang="en-US" dirty="0"/>
          </a:p>
        </p:txBody>
      </p:sp>
      <p:sp>
        <p:nvSpPr>
          <p:cNvPr id="35" name="Text Placeholder 34">
            <a:extLst>
              <a:ext uri="{FF2B5EF4-FFF2-40B4-BE49-F238E27FC236}">
                <a16:creationId xmlns:a16="http://schemas.microsoft.com/office/drawing/2014/main" id="{F8DAAEE0-5F25-E559-CB96-CF00C9B7A676}"/>
              </a:ext>
            </a:extLst>
          </p:cNvPr>
          <p:cNvSpPr>
            <a:spLocks noGrp="1"/>
          </p:cNvSpPr>
          <p:nvPr>
            <p:ph type="body" sz="quarter" idx="17" hasCustomPrompt="1"/>
          </p:nvPr>
        </p:nvSpPr>
        <p:spPr>
          <a:xfrm>
            <a:off x="838200" y="4462463"/>
            <a:ext cx="2468563"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6" name="Text Placeholder 34">
            <a:extLst>
              <a:ext uri="{FF2B5EF4-FFF2-40B4-BE49-F238E27FC236}">
                <a16:creationId xmlns:a16="http://schemas.microsoft.com/office/drawing/2014/main" id="{7A06D737-8A6F-907D-B8C1-C83B90451E02}"/>
              </a:ext>
            </a:extLst>
          </p:cNvPr>
          <p:cNvSpPr>
            <a:spLocks noGrp="1"/>
          </p:cNvSpPr>
          <p:nvPr>
            <p:ph type="body" sz="quarter" idx="18" hasCustomPrompt="1"/>
          </p:nvPr>
        </p:nvSpPr>
        <p:spPr>
          <a:xfrm>
            <a:off x="3581401" y="4454157"/>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7" name="Text Placeholder 34">
            <a:extLst>
              <a:ext uri="{FF2B5EF4-FFF2-40B4-BE49-F238E27FC236}">
                <a16:creationId xmlns:a16="http://schemas.microsoft.com/office/drawing/2014/main" id="{D61308C7-9608-0701-F9D1-DE79E65F5A13}"/>
              </a:ext>
            </a:extLst>
          </p:cNvPr>
          <p:cNvSpPr>
            <a:spLocks noGrp="1"/>
          </p:cNvSpPr>
          <p:nvPr>
            <p:ph type="body" sz="quarter" idx="19" hasCustomPrompt="1"/>
          </p:nvPr>
        </p:nvSpPr>
        <p:spPr>
          <a:xfrm>
            <a:off x="6270010" y="4454157"/>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8" name="Text Placeholder 34">
            <a:extLst>
              <a:ext uri="{FF2B5EF4-FFF2-40B4-BE49-F238E27FC236}">
                <a16:creationId xmlns:a16="http://schemas.microsoft.com/office/drawing/2014/main" id="{0FC89482-D1FD-FE68-7743-48FB8AAF7249}"/>
              </a:ext>
            </a:extLst>
          </p:cNvPr>
          <p:cNvSpPr>
            <a:spLocks noGrp="1"/>
          </p:cNvSpPr>
          <p:nvPr>
            <p:ph type="body" sz="quarter" idx="20" hasCustomPrompt="1"/>
          </p:nvPr>
        </p:nvSpPr>
        <p:spPr>
          <a:xfrm>
            <a:off x="8938144" y="4423995"/>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Tree>
    <p:extLst>
      <p:ext uri="{BB962C8B-B14F-4D97-AF65-F5344CB8AC3E}">
        <p14:creationId xmlns:p14="http://schemas.microsoft.com/office/powerpoint/2010/main" val="107315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5643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23EA-AAC3-A0E8-EBE6-7440A5CD4E33}"/>
              </a:ext>
            </a:extLst>
          </p:cNvPr>
          <p:cNvSpPr>
            <a:spLocks noGrp="1"/>
          </p:cNvSpPr>
          <p:nvPr>
            <p:ph type="ctrTitle" hasCustomPrompt="1"/>
          </p:nvPr>
        </p:nvSpPr>
        <p:spPr>
          <a:xfrm>
            <a:off x="1524000" y="1122363"/>
            <a:ext cx="9144000" cy="2387600"/>
          </a:xfrm>
        </p:spPr>
        <p:txBody>
          <a:bodyPr anchor="b"/>
          <a:lstStyle>
            <a:lvl1pPr algn="ctr">
              <a:defRPr sz="6000">
                <a:solidFill>
                  <a:srgbClr val="EFE8DC"/>
                </a:solidFill>
              </a:defRPr>
            </a:lvl1pPr>
          </a:lstStyle>
          <a:p>
            <a:r>
              <a:rPr lang="en-US" dirty="0"/>
              <a:t>CLICK TO EDIT </a:t>
            </a:r>
            <a:br>
              <a:rPr lang="en-US" dirty="0"/>
            </a:br>
            <a:r>
              <a:rPr lang="en-US" dirty="0"/>
              <a:t>SUBTITLE STYLE</a:t>
            </a:r>
          </a:p>
        </p:txBody>
      </p:sp>
      <p:sp>
        <p:nvSpPr>
          <p:cNvPr id="3" name="Subtitle 2">
            <a:extLst>
              <a:ext uri="{FF2B5EF4-FFF2-40B4-BE49-F238E27FC236}">
                <a16:creationId xmlns:a16="http://schemas.microsoft.com/office/drawing/2014/main" id="{295DC8A1-9FBF-CCB0-3AC0-3E37BCB05F30}"/>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solidFill>
                  <a:srgbClr val="EFE8DC"/>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6D0B8B2-1522-0266-A459-7ADC189A5F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86C3E32-109E-91D1-3B55-6C4B4D3FD3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descr="A black background with white text&#10;&#10;Description automatically generated">
            <a:extLst>
              <a:ext uri="{FF2B5EF4-FFF2-40B4-BE49-F238E27FC236}">
                <a16:creationId xmlns:a16="http://schemas.microsoft.com/office/drawing/2014/main" id="{0C876EB2-F92F-FAA1-2CA6-4A9D853E0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7990" y="6135468"/>
            <a:ext cx="2148693" cy="586007"/>
          </a:xfrm>
          <a:prstGeom prst="rect">
            <a:avLst/>
          </a:prstGeom>
        </p:spPr>
      </p:pic>
    </p:spTree>
    <p:extLst>
      <p:ext uri="{BB962C8B-B14F-4D97-AF65-F5344CB8AC3E}">
        <p14:creationId xmlns:p14="http://schemas.microsoft.com/office/powerpoint/2010/main" val="2997641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18905-DDE9-5785-A783-B3F79E3279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975C9A8-2989-3F70-E561-861B7B4E30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6A266CA-911C-D6AD-AFAE-B70D3C420C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edia Placeholder 5">
            <a:extLst>
              <a:ext uri="{FF2B5EF4-FFF2-40B4-BE49-F238E27FC236}">
                <a16:creationId xmlns:a16="http://schemas.microsoft.com/office/drawing/2014/main" id="{5FB6B919-26AA-941B-DF42-8C5667610FEA}"/>
              </a:ext>
            </a:extLst>
          </p:cNvPr>
          <p:cNvSpPr>
            <a:spLocks noGrp="1"/>
          </p:cNvSpPr>
          <p:nvPr>
            <p:ph type="media" sz="quarter" idx="13" hasCustomPrompt="1"/>
          </p:nvPr>
        </p:nvSpPr>
        <p:spPr>
          <a:xfrm>
            <a:off x="163513" y="150813"/>
            <a:ext cx="11833225" cy="6059487"/>
          </a:xfrm>
        </p:spPr>
        <p:txBody>
          <a:bodyPr/>
          <a:lstStyle>
            <a:lvl1pPr>
              <a:defRPr/>
            </a:lvl1pPr>
          </a:lstStyle>
          <a:p>
            <a:r>
              <a:rPr lang="en-US" dirty="0"/>
              <a:t>Add Media Here</a:t>
            </a:r>
          </a:p>
        </p:txBody>
      </p:sp>
    </p:spTree>
    <p:extLst>
      <p:ext uri="{BB962C8B-B14F-4D97-AF65-F5344CB8AC3E}">
        <p14:creationId xmlns:p14="http://schemas.microsoft.com/office/powerpoint/2010/main" val="2803377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4B28-28A6-B39B-CCDC-D9045D9027EA}"/>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56436D"/>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2E17719E-8AEB-3754-1A98-927416C59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D3968D1-C982-8A27-7CBA-1AFEA808B8BD}"/>
              </a:ext>
            </a:extLst>
          </p:cNvPr>
          <p:cNvSpPr>
            <a:spLocks noGrp="1"/>
          </p:cNvSpPr>
          <p:nvPr>
            <p:ph type="body" sz="half" idx="2"/>
          </p:nvPr>
        </p:nvSpPr>
        <p:spPr>
          <a:xfrm>
            <a:off x="839788" y="2057400"/>
            <a:ext cx="3932237" cy="3811588"/>
          </a:xfrm>
        </p:spPr>
        <p:txBody>
          <a:bodyPr/>
          <a:lstStyle>
            <a:lvl1pPr marL="0" indent="0">
              <a:buNone/>
              <a:defRPr sz="1600">
                <a:solidFill>
                  <a:srgbClr val="56436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FADC29A-052C-8F78-C73B-9A921316DD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37759C1-0246-18AD-0F34-3B35C9BE1F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1B27BC8-F4CB-D808-149F-3472A1E8A2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497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C18D-F10A-5DEC-5054-2E623F3879F8}"/>
              </a:ext>
            </a:extLst>
          </p:cNvPr>
          <p:cNvSpPr>
            <a:spLocks noGrp="1"/>
          </p:cNvSpPr>
          <p:nvPr>
            <p:ph type="title" hasCustomPrompt="1"/>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8F8A291-55BF-6A8D-72EF-00BDAC2217F0}"/>
              </a:ext>
            </a:extLst>
          </p:cNvPr>
          <p:cNvSpPr>
            <a:spLocks noGrp="1"/>
          </p:cNvSpPr>
          <p:nvPr>
            <p:ph type="body" idx="1"/>
          </p:nvPr>
        </p:nvSpPr>
        <p:spPr>
          <a:xfrm>
            <a:off x="831850" y="4589463"/>
            <a:ext cx="10515600" cy="1500187"/>
          </a:xfrm>
        </p:spPr>
        <p:txBody>
          <a:bodyPr/>
          <a:lstStyle>
            <a:lvl1pPr marL="0" indent="0">
              <a:buNone/>
              <a:defRPr sz="2400">
                <a:solidFill>
                  <a:srgbClr val="5643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8DA1267-D37E-6376-89C9-C27552C4B1B4}"/>
              </a:ext>
            </a:extLst>
          </p:cNvPr>
          <p:cNvSpPr>
            <a:spLocks noGrp="1"/>
          </p:cNvSpPr>
          <p:nvPr>
            <p:ph type="dt" sz="half" idx="10"/>
          </p:nvPr>
        </p:nvSpPr>
        <p:spPr/>
        <p:txBody>
          <a:bodyPr/>
          <a:lstStyle/>
          <a:p>
            <a:fld id="{8B459292-5A04-4B41-A138-147F983CB4E2}" type="datetimeFigureOut">
              <a:rPr lang="en-US" smtClean="0"/>
              <a:t>8/20/2024</a:t>
            </a:fld>
            <a:endParaRPr lang="en-US"/>
          </a:p>
        </p:txBody>
      </p:sp>
      <p:sp>
        <p:nvSpPr>
          <p:cNvPr id="5" name="Footer Placeholder 4">
            <a:extLst>
              <a:ext uri="{FF2B5EF4-FFF2-40B4-BE49-F238E27FC236}">
                <a16:creationId xmlns:a16="http://schemas.microsoft.com/office/drawing/2014/main" id="{BD24FBD0-E503-0577-DB3A-BF510BFFF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E01E6-7CD6-20B0-CC32-B894AAC09AB7}"/>
              </a:ext>
            </a:extLst>
          </p:cNvPr>
          <p:cNvSpPr>
            <a:spLocks noGrp="1"/>
          </p:cNvSpPr>
          <p:nvPr>
            <p:ph type="sldNum" sz="quarter" idx="12"/>
          </p:nvPr>
        </p:nvSpPr>
        <p:spPr/>
        <p:txBody>
          <a:bodyPr/>
          <a:lstStyle/>
          <a:p>
            <a:fld id="{EAA59A8D-A105-41F3-B1DF-6862AA062A05}" type="slidenum">
              <a:rPr lang="en-US" smtClean="0"/>
              <a:t>‹#›</a:t>
            </a:fld>
            <a:endParaRPr lang="en-US"/>
          </a:p>
        </p:txBody>
      </p:sp>
    </p:spTree>
    <p:extLst>
      <p:ext uri="{BB962C8B-B14F-4D97-AF65-F5344CB8AC3E}">
        <p14:creationId xmlns:p14="http://schemas.microsoft.com/office/powerpoint/2010/main" val="4034453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23EA-AAC3-A0E8-EBE6-7440A5CD4E33}"/>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solidFill>
                  <a:srgbClr val="56436D"/>
                </a:solidFill>
              </a:defRPr>
            </a:lvl1pPr>
          </a:lstStyle>
          <a:p>
            <a:r>
              <a:rPr lang="en-US" dirty="0"/>
              <a:t>CLICK TO EDIT </a:t>
            </a:r>
            <a:br>
              <a:rPr lang="en-US" dirty="0"/>
            </a:br>
            <a:r>
              <a:rPr lang="en-US" dirty="0"/>
              <a:t>SUBTITLE STYLE</a:t>
            </a:r>
          </a:p>
        </p:txBody>
      </p:sp>
      <p:sp>
        <p:nvSpPr>
          <p:cNvPr id="3" name="Subtitle 2">
            <a:extLst>
              <a:ext uri="{FF2B5EF4-FFF2-40B4-BE49-F238E27FC236}">
                <a16:creationId xmlns:a16="http://schemas.microsoft.com/office/drawing/2014/main" id="{295DC8A1-9FBF-CCB0-3AC0-3E37BCB05F30}"/>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solidFill>
                  <a:srgbClr val="56436D"/>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6D0B8B2-1522-0266-A459-7ADC189A5F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86C3E32-109E-91D1-3B55-6C4B4D3FD3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353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365126"/>
            <a:ext cx="10515600" cy="983228"/>
          </a:xfrm>
          <a:prstGeom prst="rect">
            <a:avLst/>
          </a:prstGeom>
        </p:spPr>
        <p:txBody>
          <a:bodyPr/>
          <a:lstStyle/>
          <a:p>
            <a:r>
              <a:rPr lang="en-US" dirty="0"/>
              <a:t>CLICK TO EDIT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992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365126"/>
            <a:ext cx="10515600" cy="983228"/>
          </a:xfrm>
          <a:prstGeom prst="rect">
            <a:avLst/>
          </a:prstGeom>
        </p:spPr>
        <p:txBody>
          <a:bodyPr/>
          <a:lstStyle>
            <a:lvl1pPr>
              <a:defRPr>
                <a:solidFill>
                  <a:srgbClr val="56436D"/>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p:txBody>
          <a:bodyPr/>
          <a:lstStyle>
            <a:lvl1pPr>
              <a:defRPr>
                <a:solidFill>
                  <a:srgbClr val="56436D"/>
                </a:solidFill>
              </a:defRPr>
            </a:lvl1pPr>
            <a:lvl2pPr>
              <a:defRPr>
                <a:solidFill>
                  <a:srgbClr val="56436D"/>
                </a:solidFill>
              </a:defRPr>
            </a:lvl2pPr>
            <a:lvl3pPr>
              <a:defRPr>
                <a:solidFill>
                  <a:srgbClr val="56436D"/>
                </a:solidFill>
              </a:defRPr>
            </a:lvl3pPr>
            <a:lvl4pPr>
              <a:defRPr>
                <a:solidFill>
                  <a:srgbClr val="56436D"/>
                </a:solidFill>
              </a:defRPr>
            </a:lvl4pPr>
            <a:lvl5pPr>
              <a:defRPr>
                <a:solidFill>
                  <a:srgbClr val="56436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885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DD4F06-F0A6-AD6A-A4EA-B1D55D275B29}"/>
              </a:ext>
            </a:extLst>
          </p:cNvPr>
          <p:cNvSpPr txBox="1">
            <a:spLocks/>
          </p:cNvSpPr>
          <p:nvPr userDrawn="1"/>
        </p:nvSpPr>
        <p:spPr>
          <a:xfrm>
            <a:off x="0" y="366282"/>
            <a:ext cx="12192000" cy="1325563"/>
          </a:xfrm>
          <a:prstGeom prst="rect">
            <a:avLst/>
          </a:prstGeom>
          <a:solidFill>
            <a:srgbClr val="56436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FE8DC"/>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dirty="0"/>
          </a:p>
        </p:txBody>
      </p:sp>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386897"/>
            <a:ext cx="10515600" cy="1325563"/>
          </a:xfrm>
          <a:prstGeom prst="rect">
            <a:avLst/>
          </a:prstGeom>
          <a:solidFill>
            <a:srgbClr val="56436D"/>
          </a:solidFill>
        </p:spPr>
        <p:txBody>
          <a:bodyPr/>
          <a:lstStyle>
            <a:lvl1pPr>
              <a:defRPr>
                <a:solidFill>
                  <a:srgbClr val="EFE8D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207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DD4F06-F0A6-AD6A-A4EA-B1D55D275B29}"/>
              </a:ext>
            </a:extLst>
          </p:cNvPr>
          <p:cNvSpPr txBox="1">
            <a:spLocks/>
          </p:cNvSpPr>
          <p:nvPr userDrawn="1"/>
        </p:nvSpPr>
        <p:spPr>
          <a:xfrm>
            <a:off x="0" y="366282"/>
            <a:ext cx="12192000" cy="1325563"/>
          </a:xfrm>
          <a:prstGeom prst="rect">
            <a:avLst/>
          </a:prstGeom>
          <a:solidFill>
            <a:srgbClr val="9089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FE8DC"/>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dirty="0"/>
          </a:p>
        </p:txBody>
      </p:sp>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376011"/>
            <a:ext cx="10515600" cy="1325563"/>
          </a:xfrm>
          <a:prstGeom prst="rect">
            <a:avLst/>
          </a:prstGeom>
          <a:solidFill>
            <a:srgbClr val="908983"/>
          </a:solidFill>
        </p:spPr>
        <p:txBody>
          <a:bodyPr/>
          <a:lstStyle>
            <a:lvl1pPr>
              <a:defRPr>
                <a:solidFill>
                  <a:srgbClr val="EFE8DC"/>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07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C4FC-040B-6815-940C-654DF790A801}"/>
              </a:ext>
            </a:extLst>
          </p:cNvPr>
          <p:cNvSpPr>
            <a:spLocks noGrp="1"/>
          </p:cNvSpPr>
          <p:nvPr>
            <p:ph type="title" hasCustomPrompt="1"/>
          </p:nvPr>
        </p:nvSpPr>
        <p:spPr>
          <a:xfrm>
            <a:off x="838200" y="365126"/>
            <a:ext cx="10515600" cy="983228"/>
          </a:xfrm>
          <a:prstGeom prst="rect">
            <a:avLst/>
          </a:prstGeom>
        </p:spPr>
        <p:txBody>
          <a:bodyPr/>
          <a:lstStyle/>
          <a:p>
            <a:r>
              <a:rPr lang="en-US" dirty="0"/>
              <a:t>CLICK TO EDIT TITLE STYLE</a:t>
            </a:r>
          </a:p>
        </p:txBody>
      </p:sp>
      <p:sp>
        <p:nvSpPr>
          <p:cNvPr id="3" name="Content Placeholder 2">
            <a:extLst>
              <a:ext uri="{FF2B5EF4-FFF2-40B4-BE49-F238E27FC236}">
                <a16:creationId xmlns:a16="http://schemas.microsoft.com/office/drawing/2014/main" id="{905D8DAE-0712-782B-A5EF-586DE9DD1E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F6CE9-889D-BD9F-E496-0D5621AB7B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D2DA9C-FA72-B252-B14F-C967C43781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B0F0BF2-7D06-52F0-815D-970F63E80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5F0807C-B3C7-E99D-8977-AF5C621004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94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4E9D-4D58-F491-3EEC-37E6AF9D9337}"/>
              </a:ext>
            </a:extLst>
          </p:cNvPr>
          <p:cNvSpPr>
            <a:spLocks noGrp="1"/>
          </p:cNvSpPr>
          <p:nvPr>
            <p:ph type="title" hasCustomPrompt="1"/>
          </p:nvPr>
        </p:nvSpPr>
        <p:spPr>
          <a:xfrm>
            <a:off x="839788" y="365125"/>
            <a:ext cx="10515600" cy="1325563"/>
          </a:xfrm>
          <a:prstGeom prst="rect">
            <a:avLst/>
          </a:prstGeom>
        </p:spPr>
        <p:txBody>
          <a:bodyPr/>
          <a:lstStyle/>
          <a:p>
            <a:r>
              <a:rPr lang="en-US" dirty="0"/>
              <a:t>CLICK TO EDIT TITLE STYLE</a:t>
            </a:r>
          </a:p>
        </p:txBody>
      </p:sp>
      <p:sp>
        <p:nvSpPr>
          <p:cNvPr id="3" name="Text Placeholder 2">
            <a:extLst>
              <a:ext uri="{FF2B5EF4-FFF2-40B4-BE49-F238E27FC236}">
                <a16:creationId xmlns:a16="http://schemas.microsoft.com/office/drawing/2014/main" id="{23080930-FD90-D7B7-C5F8-EEE3691471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4A782-F88D-A2F3-C9D7-333D72781C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52CE5-1A6C-5909-8141-A4075AA32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B4A59D-167D-2C4E-AE2D-69FFA42EEA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871E3E-6EFF-D533-DBA6-566A689D92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A1C030A-B890-9521-A19A-055940470B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EC0A9C4-1980-153C-428D-C2E30F4DF5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73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p:txBody>
          <a:bodyPr/>
          <a:lstStyle/>
          <a:p>
            <a:r>
              <a:rPr lang="en-US" dirty="0"/>
              <a:t>CLICK TO EDIT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77A4145-0440-11EE-E3EE-51507DC8DE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9211" y="6155912"/>
            <a:ext cx="2137471" cy="589009"/>
          </a:xfrm>
          <a:prstGeom prst="rect">
            <a:avLst/>
          </a:prstGeom>
        </p:spPr>
      </p:pic>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fld id="{8B459292-5A04-4B41-A138-147F983CB4E2}" type="datetimeFigureOut">
              <a:rPr lang="en-US" smtClean="0"/>
              <a:t>8/20/2024</a:t>
            </a:fld>
            <a:endParaRPr lang="en-US"/>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fld id="{EAA59A8D-A105-41F3-B1DF-6862AA062A05}" type="slidenum">
              <a:rPr lang="en-US" smtClean="0"/>
              <a:t>‹#›</a:t>
            </a:fld>
            <a:endParaRPr lang="en-US"/>
          </a:p>
        </p:txBody>
      </p:sp>
    </p:spTree>
    <p:extLst>
      <p:ext uri="{BB962C8B-B14F-4D97-AF65-F5344CB8AC3E}">
        <p14:creationId xmlns:p14="http://schemas.microsoft.com/office/powerpoint/2010/main" val="2427543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2062-D530-A28D-57C4-BE1FE58F5223}"/>
              </a:ext>
            </a:extLst>
          </p:cNvPr>
          <p:cNvSpPr>
            <a:spLocks noGrp="1"/>
          </p:cNvSpPr>
          <p:nvPr>
            <p:ph type="title" hasCustomPrompt="1"/>
          </p:nvPr>
        </p:nvSpPr>
        <p:spPr>
          <a:xfrm>
            <a:off x="838200" y="365126"/>
            <a:ext cx="10515600" cy="983228"/>
          </a:xfrm>
          <a:prstGeom prst="rect">
            <a:avLst/>
          </a:prstGeom>
        </p:spPr>
        <p:txBody>
          <a:bodyPr/>
          <a:lstStyle>
            <a:lvl1pPr>
              <a:defRPr>
                <a:solidFill>
                  <a:srgbClr val="56436D"/>
                </a:solidFill>
              </a:defRPr>
            </a:lvl1pPr>
          </a:lstStyle>
          <a:p>
            <a:r>
              <a:rPr lang="en-US" dirty="0"/>
              <a:t>CLICK TO EDIT TITLE STYLE</a:t>
            </a:r>
          </a:p>
        </p:txBody>
      </p:sp>
      <p:sp>
        <p:nvSpPr>
          <p:cNvPr id="3" name="Date Placeholder 2">
            <a:extLst>
              <a:ext uri="{FF2B5EF4-FFF2-40B4-BE49-F238E27FC236}">
                <a16:creationId xmlns:a16="http://schemas.microsoft.com/office/drawing/2014/main" id="{89C34ED9-E3FF-F065-3A45-4A82B05CE6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0E04450-09C3-B91D-26ED-B3B4F245B8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9B6D0B8-E08B-6525-8BBC-62C0BD80CC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234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18905-DDE9-5785-A783-B3F79E3279A8}"/>
              </a:ext>
            </a:extLst>
          </p:cNvPr>
          <p:cNvSpPr>
            <a:spLocks noGrp="1"/>
          </p:cNvSpPr>
          <p:nvPr>
            <p:ph type="dt" sz="half" idx="10"/>
          </p:nvPr>
        </p:nvSpPr>
        <p:spPr/>
        <p:txBody>
          <a:bodyPr/>
          <a:lstStyle/>
          <a:p>
            <a:fld id="{8B459292-5A04-4B41-A138-147F983CB4E2}" type="datetimeFigureOut">
              <a:rPr lang="en-US" smtClean="0"/>
              <a:t>8/20/2024</a:t>
            </a:fld>
            <a:endParaRPr lang="en-US"/>
          </a:p>
        </p:txBody>
      </p:sp>
      <p:sp>
        <p:nvSpPr>
          <p:cNvPr id="3" name="Footer Placeholder 2">
            <a:extLst>
              <a:ext uri="{FF2B5EF4-FFF2-40B4-BE49-F238E27FC236}">
                <a16:creationId xmlns:a16="http://schemas.microsoft.com/office/drawing/2014/main" id="{C975C9A8-2989-3F70-E561-861B7B4E30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A266CA-911C-D6AD-AFAE-B70D3C420CAB}"/>
              </a:ext>
            </a:extLst>
          </p:cNvPr>
          <p:cNvSpPr>
            <a:spLocks noGrp="1"/>
          </p:cNvSpPr>
          <p:nvPr>
            <p:ph type="sldNum" sz="quarter" idx="12"/>
          </p:nvPr>
        </p:nvSpPr>
        <p:spPr/>
        <p:txBody>
          <a:bodyPr/>
          <a:lstStyle/>
          <a:p>
            <a:fld id="{EAA59A8D-A105-41F3-B1DF-6862AA062A05}" type="slidenum">
              <a:rPr lang="en-US" smtClean="0"/>
              <a:t>‹#›</a:t>
            </a:fld>
            <a:endParaRPr lang="en-US"/>
          </a:p>
        </p:txBody>
      </p:sp>
      <p:graphicFrame>
        <p:nvGraphicFramePr>
          <p:cNvPr id="8" name="Table 7">
            <a:extLst>
              <a:ext uri="{FF2B5EF4-FFF2-40B4-BE49-F238E27FC236}">
                <a16:creationId xmlns:a16="http://schemas.microsoft.com/office/drawing/2014/main" id="{9EC66AF8-2883-BB86-0F5B-C1DDB8E2E998}"/>
              </a:ext>
            </a:extLst>
          </p:cNvPr>
          <p:cNvGraphicFramePr>
            <a:graphicFrameLocks noGrp="1"/>
          </p:cNvGraphicFramePr>
          <p:nvPr userDrawn="1">
            <p:extLst>
              <p:ext uri="{D42A27DB-BD31-4B8C-83A1-F6EECF244321}">
                <p14:modId xmlns:p14="http://schemas.microsoft.com/office/powerpoint/2010/main" val="680343910"/>
              </p:ext>
            </p:extLst>
          </p:nvPr>
        </p:nvGraphicFramePr>
        <p:xfrm>
          <a:off x="167472" y="2263139"/>
          <a:ext cx="11857055" cy="3471237"/>
        </p:xfrm>
        <a:graphic>
          <a:graphicData uri="http://schemas.openxmlformats.org/drawingml/2006/table">
            <a:tbl>
              <a:tblPr firstRow="1" bandRow="1">
                <a:tableStyleId>{5940675A-B579-460E-94D1-54222C63F5DA}</a:tableStyleId>
              </a:tblPr>
              <a:tblGrid>
                <a:gridCol w="1693865">
                  <a:extLst>
                    <a:ext uri="{9D8B030D-6E8A-4147-A177-3AD203B41FA5}">
                      <a16:colId xmlns:a16="http://schemas.microsoft.com/office/drawing/2014/main" val="1844019470"/>
                    </a:ext>
                  </a:extLst>
                </a:gridCol>
                <a:gridCol w="1693865">
                  <a:extLst>
                    <a:ext uri="{9D8B030D-6E8A-4147-A177-3AD203B41FA5}">
                      <a16:colId xmlns:a16="http://schemas.microsoft.com/office/drawing/2014/main" val="2707979306"/>
                    </a:ext>
                  </a:extLst>
                </a:gridCol>
                <a:gridCol w="1693865">
                  <a:extLst>
                    <a:ext uri="{9D8B030D-6E8A-4147-A177-3AD203B41FA5}">
                      <a16:colId xmlns:a16="http://schemas.microsoft.com/office/drawing/2014/main" val="2594342914"/>
                    </a:ext>
                  </a:extLst>
                </a:gridCol>
                <a:gridCol w="1693865">
                  <a:extLst>
                    <a:ext uri="{9D8B030D-6E8A-4147-A177-3AD203B41FA5}">
                      <a16:colId xmlns:a16="http://schemas.microsoft.com/office/drawing/2014/main" val="1724212175"/>
                    </a:ext>
                  </a:extLst>
                </a:gridCol>
                <a:gridCol w="1693865">
                  <a:extLst>
                    <a:ext uri="{9D8B030D-6E8A-4147-A177-3AD203B41FA5}">
                      <a16:colId xmlns:a16="http://schemas.microsoft.com/office/drawing/2014/main" val="4180432037"/>
                    </a:ext>
                  </a:extLst>
                </a:gridCol>
                <a:gridCol w="1693865">
                  <a:extLst>
                    <a:ext uri="{9D8B030D-6E8A-4147-A177-3AD203B41FA5}">
                      <a16:colId xmlns:a16="http://schemas.microsoft.com/office/drawing/2014/main" val="3622359375"/>
                    </a:ext>
                  </a:extLst>
                </a:gridCol>
                <a:gridCol w="1693865">
                  <a:extLst>
                    <a:ext uri="{9D8B030D-6E8A-4147-A177-3AD203B41FA5}">
                      <a16:colId xmlns:a16="http://schemas.microsoft.com/office/drawing/2014/main" val="3761054306"/>
                    </a:ext>
                  </a:extLst>
                </a:gridCol>
              </a:tblGrid>
              <a:tr h="385693">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ABOUT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ATTEND</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RESEARCH</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TEACH</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IMPACT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FUND</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CONNECT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11311779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329171580"/>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526362538"/>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85290925"/>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59538746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422377101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4001927774"/>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3901235738"/>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371344472"/>
                  </a:ext>
                </a:extLst>
              </a:tr>
            </a:tbl>
          </a:graphicData>
        </a:graphic>
      </p:graphicFrame>
      <p:sp>
        <p:nvSpPr>
          <p:cNvPr id="9" name="Title 1">
            <a:extLst>
              <a:ext uri="{FF2B5EF4-FFF2-40B4-BE49-F238E27FC236}">
                <a16:creationId xmlns:a16="http://schemas.microsoft.com/office/drawing/2014/main" id="{4952746E-03B5-80F1-84D0-CC0A6633A432}"/>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CLICK TO EDIT TABLE STYLE</a:t>
            </a:r>
          </a:p>
        </p:txBody>
      </p:sp>
    </p:spTree>
    <p:extLst>
      <p:ext uri="{BB962C8B-B14F-4D97-AF65-F5344CB8AC3E}">
        <p14:creationId xmlns:p14="http://schemas.microsoft.com/office/powerpoint/2010/main" val="3682049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BDDF-EF52-EE08-3FCE-AFE1BD7C357B}"/>
              </a:ext>
            </a:extLst>
          </p:cNvPr>
          <p:cNvSpPr>
            <a:spLocks noGrp="1"/>
          </p:cNvSpPr>
          <p:nvPr>
            <p:ph type="title" hasCustomPrompt="1"/>
          </p:nvPr>
        </p:nvSpPr>
        <p:spPr/>
        <p:txBody>
          <a:bodyPr/>
          <a:lstStyle/>
          <a:p>
            <a:r>
              <a:rPr lang="en-US" dirty="0"/>
              <a:t>CLICK TO EDIT TITLE STYLE</a:t>
            </a:r>
          </a:p>
        </p:txBody>
      </p:sp>
      <p:sp>
        <p:nvSpPr>
          <p:cNvPr id="3" name="Date Placeholder 2">
            <a:extLst>
              <a:ext uri="{FF2B5EF4-FFF2-40B4-BE49-F238E27FC236}">
                <a16:creationId xmlns:a16="http://schemas.microsoft.com/office/drawing/2014/main" id="{A13ACD83-08F8-F0FD-1763-39169A1EE71B}"/>
              </a:ext>
            </a:extLst>
          </p:cNvPr>
          <p:cNvSpPr>
            <a:spLocks noGrp="1"/>
          </p:cNvSpPr>
          <p:nvPr>
            <p:ph type="dt" sz="half" idx="10"/>
          </p:nvPr>
        </p:nvSpPr>
        <p:spPr/>
        <p:txBody>
          <a:bodyPr/>
          <a:lstStyle/>
          <a:p>
            <a:fld id="{8B459292-5A04-4B41-A138-147F983CB4E2}" type="datetimeFigureOut">
              <a:rPr lang="en-US" smtClean="0"/>
              <a:pPr/>
              <a:t>8/20/2024</a:t>
            </a:fld>
            <a:endParaRPr lang="en-US"/>
          </a:p>
        </p:txBody>
      </p:sp>
      <p:sp>
        <p:nvSpPr>
          <p:cNvPr id="4" name="Footer Placeholder 3">
            <a:extLst>
              <a:ext uri="{FF2B5EF4-FFF2-40B4-BE49-F238E27FC236}">
                <a16:creationId xmlns:a16="http://schemas.microsoft.com/office/drawing/2014/main" id="{E7C4FA9A-9045-3625-65D4-93476F1560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303EC3-A1B7-A858-7BBC-76EF9262D7B0}"/>
              </a:ext>
            </a:extLst>
          </p:cNvPr>
          <p:cNvSpPr>
            <a:spLocks noGrp="1"/>
          </p:cNvSpPr>
          <p:nvPr>
            <p:ph type="sldNum" sz="quarter" idx="12"/>
          </p:nvPr>
        </p:nvSpPr>
        <p:spPr/>
        <p:txBody>
          <a:bodyPr/>
          <a:lstStyle/>
          <a:p>
            <a:fld id="{EAA59A8D-A105-41F3-B1DF-6862AA062A05}" type="slidenum">
              <a:rPr lang="en-US" smtClean="0"/>
              <a:t>‹#›</a:t>
            </a:fld>
            <a:endParaRPr lang="en-US"/>
          </a:p>
        </p:txBody>
      </p:sp>
      <p:sp>
        <p:nvSpPr>
          <p:cNvPr id="7" name="Picture Placeholder 6">
            <a:extLst>
              <a:ext uri="{FF2B5EF4-FFF2-40B4-BE49-F238E27FC236}">
                <a16:creationId xmlns:a16="http://schemas.microsoft.com/office/drawing/2014/main" id="{B3F81128-1BDE-D9E8-6E27-52B661B46DC3}"/>
              </a:ext>
            </a:extLst>
          </p:cNvPr>
          <p:cNvSpPr>
            <a:spLocks noGrp="1"/>
          </p:cNvSpPr>
          <p:nvPr>
            <p:ph type="pic" sz="quarter" idx="13"/>
          </p:nvPr>
        </p:nvSpPr>
        <p:spPr>
          <a:xfrm>
            <a:off x="838200" y="1814513"/>
            <a:ext cx="2468880" cy="2468880"/>
          </a:xfrm>
        </p:spPr>
        <p:txBody>
          <a:bodyPr/>
          <a:lstStyle/>
          <a:p>
            <a:endParaRPr lang="en-US" dirty="0"/>
          </a:p>
        </p:txBody>
      </p:sp>
      <p:sp>
        <p:nvSpPr>
          <p:cNvPr id="31" name="Picture Placeholder 6">
            <a:extLst>
              <a:ext uri="{FF2B5EF4-FFF2-40B4-BE49-F238E27FC236}">
                <a16:creationId xmlns:a16="http://schemas.microsoft.com/office/drawing/2014/main" id="{38A98389-5F22-6ACC-8169-A39DB4DF853C}"/>
              </a:ext>
            </a:extLst>
          </p:cNvPr>
          <p:cNvSpPr>
            <a:spLocks noGrp="1"/>
          </p:cNvSpPr>
          <p:nvPr>
            <p:ph type="pic" sz="quarter" idx="14"/>
          </p:nvPr>
        </p:nvSpPr>
        <p:spPr>
          <a:xfrm>
            <a:off x="3588224" y="1814513"/>
            <a:ext cx="2468880" cy="2468880"/>
          </a:xfrm>
        </p:spPr>
        <p:txBody>
          <a:bodyPr/>
          <a:lstStyle/>
          <a:p>
            <a:endParaRPr lang="en-US" dirty="0"/>
          </a:p>
        </p:txBody>
      </p:sp>
      <p:sp>
        <p:nvSpPr>
          <p:cNvPr id="32" name="Picture Placeholder 6">
            <a:extLst>
              <a:ext uri="{FF2B5EF4-FFF2-40B4-BE49-F238E27FC236}">
                <a16:creationId xmlns:a16="http://schemas.microsoft.com/office/drawing/2014/main" id="{D1E159DC-C65A-68C5-F16F-73CF64BC8ABB}"/>
              </a:ext>
            </a:extLst>
          </p:cNvPr>
          <p:cNvSpPr>
            <a:spLocks noGrp="1"/>
          </p:cNvSpPr>
          <p:nvPr>
            <p:ph type="pic" sz="quarter" idx="15"/>
          </p:nvPr>
        </p:nvSpPr>
        <p:spPr>
          <a:xfrm>
            <a:off x="6270010" y="1799432"/>
            <a:ext cx="2468880" cy="2468880"/>
          </a:xfrm>
        </p:spPr>
        <p:txBody>
          <a:bodyPr/>
          <a:lstStyle/>
          <a:p>
            <a:endParaRPr lang="en-US" dirty="0"/>
          </a:p>
        </p:txBody>
      </p:sp>
      <p:sp>
        <p:nvSpPr>
          <p:cNvPr id="33" name="Picture Placeholder 6">
            <a:extLst>
              <a:ext uri="{FF2B5EF4-FFF2-40B4-BE49-F238E27FC236}">
                <a16:creationId xmlns:a16="http://schemas.microsoft.com/office/drawing/2014/main" id="{EBFE6026-A45F-3B00-A882-12E98F18A5BF}"/>
              </a:ext>
            </a:extLst>
          </p:cNvPr>
          <p:cNvSpPr>
            <a:spLocks noGrp="1"/>
          </p:cNvSpPr>
          <p:nvPr>
            <p:ph type="pic" sz="quarter" idx="16"/>
          </p:nvPr>
        </p:nvSpPr>
        <p:spPr>
          <a:xfrm>
            <a:off x="8944968" y="1799432"/>
            <a:ext cx="2468880" cy="2468880"/>
          </a:xfrm>
        </p:spPr>
        <p:txBody>
          <a:bodyPr/>
          <a:lstStyle/>
          <a:p>
            <a:endParaRPr lang="en-US" dirty="0"/>
          </a:p>
        </p:txBody>
      </p:sp>
      <p:sp>
        <p:nvSpPr>
          <p:cNvPr id="35" name="Text Placeholder 34">
            <a:extLst>
              <a:ext uri="{FF2B5EF4-FFF2-40B4-BE49-F238E27FC236}">
                <a16:creationId xmlns:a16="http://schemas.microsoft.com/office/drawing/2014/main" id="{F8DAAEE0-5F25-E559-CB96-CF00C9B7A676}"/>
              </a:ext>
            </a:extLst>
          </p:cNvPr>
          <p:cNvSpPr>
            <a:spLocks noGrp="1"/>
          </p:cNvSpPr>
          <p:nvPr>
            <p:ph type="body" sz="quarter" idx="17" hasCustomPrompt="1"/>
          </p:nvPr>
        </p:nvSpPr>
        <p:spPr>
          <a:xfrm>
            <a:off x="838200" y="4462463"/>
            <a:ext cx="2468563"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6" name="Text Placeholder 34">
            <a:extLst>
              <a:ext uri="{FF2B5EF4-FFF2-40B4-BE49-F238E27FC236}">
                <a16:creationId xmlns:a16="http://schemas.microsoft.com/office/drawing/2014/main" id="{7A06D737-8A6F-907D-B8C1-C83B90451E02}"/>
              </a:ext>
            </a:extLst>
          </p:cNvPr>
          <p:cNvSpPr>
            <a:spLocks noGrp="1"/>
          </p:cNvSpPr>
          <p:nvPr>
            <p:ph type="body" sz="quarter" idx="18" hasCustomPrompt="1"/>
          </p:nvPr>
        </p:nvSpPr>
        <p:spPr>
          <a:xfrm>
            <a:off x="3581401" y="4454157"/>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7" name="Text Placeholder 34">
            <a:extLst>
              <a:ext uri="{FF2B5EF4-FFF2-40B4-BE49-F238E27FC236}">
                <a16:creationId xmlns:a16="http://schemas.microsoft.com/office/drawing/2014/main" id="{D61308C7-9608-0701-F9D1-DE79E65F5A13}"/>
              </a:ext>
            </a:extLst>
          </p:cNvPr>
          <p:cNvSpPr>
            <a:spLocks noGrp="1"/>
          </p:cNvSpPr>
          <p:nvPr>
            <p:ph type="body" sz="quarter" idx="19" hasCustomPrompt="1"/>
          </p:nvPr>
        </p:nvSpPr>
        <p:spPr>
          <a:xfrm>
            <a:off x="6270010" y="4454157"/>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8" name="Text Placeholder 34">
            <a:extLst>
              <a:ext uri="{FF2B5EF4-FFF2-40B4-BE49-F238E27FC236}">
                <a16:creationId xmlns:a16="http://schemas.microsoft.com/office/drawing/2014/main" id="{0FC89482-D1FD-FE68-7743-48FB8AAF7249}"/>
              </a:ext>
            </a:extLst>
          </p:cNvPr>
          <p:cNvSpPr>
            <a:spLocks noGrp="1"/>
          </p:cNvSpPr>
          <p:nvPr>
            <p:ph type="body" sz="quarter" idx="20" hasCustomPrompt="1"/>
          </p:nvPr>
        </p:nvSpPr>
        <p:spPr>
          <a:xfrm>
            <a:off x="8938144" y="4423995"/>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Tree>
    <p:extLst>
      <p:ext uri="{BB962C8B-B14F-4D97-AF65-F5344CB8AC3E}">
        <p14:creationId xmlns:p14="http://schemas.microsoft.com/office/powerpoint/2010/main" val="3843251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18905-DDE9-5785-A783-B3F79E3279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975C9A8-2989-3F70-E561-861B7B4E30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6A266CA-911C-D6AD-AFAE-B70D3C420C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edia Placeholder 5">
            <a:extLst>
              <a:ext uri="{FF2B5EF4-FFF2-40B4-BE49-F238E27FC236}">
                <a16:creationId xmlns:a16="http://schemas.microsoft.com/office/drawing/2014/main" id="{2BA24047-BFBB-2974-A36B-851F5DB34A8E}"/>
              </a:ext>
            </a:extLst>
          </p:cNvPr>
          <p:cNvSpPr>
            <a:spLocks noGrp="1"/>
          </p:cNvSpPr>
          <p:nvPr>
            <p:ph type="media" sz="quarter" idx="13" hasCustomPrompt="1"/>
          </p:nvPr>
        </p:nvSpPr>
        <p:spPr>
          <a:xfrm>
            <a:off x="423863" y="109538"/>
            <a:ext cx="11504612" cy="6045200"/>
          </a:xfrm>
        </p:spPr>
        <p:txBody>
          <a:bodyPr/>
          <a:lstStyle>
            <a:lvl1pPr>
              <a:defRPr/>
            </a:lvl1pPr>
          </a:lstStyle>
          <a:p>
            <a:r>
              <a:rPr lang="en-US" dirty="0"/>
              <a:t>Add Media Here </a:t>
            </a:r>
          </a:p>
        </p:txBody>
      </p:sp>
    </p:spTree>
    <p:extLst>
      <p:ext uri="{BB962C8B-B14F-4D97-AF65-F5344CB8AC3E}">
        <p14:creationId xmlns:p14="http://schemas.microsoft.com/office/powerpoint/2010/main" val="3270084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4B28-28A6-B39B-CCDC-D9045D9027EA}"/>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56436D"/>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2E17719E-8AEB-3754-1A98-927416C59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D3968D1-C982-8A27-7CBA-1AFEA808B8BD}"/>
              </a:ext>
            </a:extLst>
          </p:cNvPr>
          <p:cNvSpPr>
            <a:spLocks noGrp="1"/>
          </p:cNvSpPr>
          <p:nvPr>
            <p:ph type="body" sz="half" idx="2"/>
          </p:nvPr>
        </p:nvSpPr>
        <p:spPr>
          <a:xfrm>
            <a:off x="839788" y="2057400"/>
            <a:ext cx="3932237" cy="3811588"/>
          </a:xfrm>
        </p:spPr>
        <p:txBody>
          <a:bodyPr/>
          <a:lstStyle>
            <a:lvl1pPr marL="0" indent="0">
              <a:buNone/>
              <a:defRPr sz="1600">
                <a:solidFill>
                  <a:srgbClr val="56436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FADC29A-052C-8F78-C73B-9A921316DD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37759C1-0246-18AD-0F34-3B35C9BE1F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1B27BC8-F4CB-D808-149F-3472A1E8A2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21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C7D934-ECD0-592C-94D5-C525AE7DA065}"/>
              </a:ext>
            </a:extLst>
          </p:cNvPr>
          <p:cNvSpPr txBox="1">
            <a:spLocks/>
          </p:cNvSpPr>
          <p:nvPr userDrawn="1"/>
        </p:nvSpPr>
        <p:spPr>
          <a:xfrm>
            <a:off x="0" y="365125"/>
            <a:ext cx="12192000" cy="1325563"/>
          </a:xfrm>
          <a:prstGeom prst="rect">
            <a:avLst/>
          </a:prstGeom>
          <a:solidFill>
            <a:srgbClr val="EFE8D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FE8DC"/>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dirty="0"/>
          </a:p>
        </p:txBody>
      </p:sp>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397788"/>
            <a:ext cx="10515600" cy="1267733"/>
          </a:xfrm>
          <a:solidFill>
            <a:srgbClr val="EFE8DC"/>
          </a:solidFill>
        </p:spPr>
        <p:txBody>
          <a:bodyPr/>
          <a:lstStyle>
            <a:lvl1pPr>
              <a:defRPr>
                <a:solidFill>
                  <a:srgbClr val="56436D"/>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p:txBody>
          <a:bodyPr/>
          <a:lstStyle>
            <a:lvl1pPr>
              <a:defRPr>
                <a:solidFill>
                  <a:srgbClr val="EFE8DC"/>
                </a:solidFill>
              </a:defRPr>
            </a:lvl1pPr>
            <a:lvl2pPr>
              <a:defRPr>
                <a:solidFill>
                  <a:srgbClr val="EFE8DC"/>
                </a:solidFill>
              </a:defRPr>
            </a:lvl2pPr>
            <a:lvl3pPr>
              <a:defRPr>
                <a:solidFill>
                  <a:srgbClr val="EFE8DC"/>
                </a:solidFill>
              </a:defRPr>
            </a:lvl3pPr>
            <a:lvl4pPr>
              <a:defRPr>
                <a:solidFill>
                  <a:srgbClr val="EFE8DC"/>
                </a:solidFill>
              </a:defRPr>
            </a:lvl4pPr>
            <a:lvl5pPr>
              <a:defRPr>
                <a:solidFill>
                  <a:srgbClr val="EFE8D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fld id="{8B459292-5A04-4B41-A138-147F983CB4E2}" type="datetimeFigureOut">
              <a:rPr lang="en-US" smtClean="0"/>
              <a:t>8/20/2024</a:t>
            </a:fld>
            <a:endParaRPr lang="en-US"/>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fld id="{EAA59A8D-A105-41F3-B1DF-6862AA062A05}" type="slidenum">
              <a:rPr lang="en-US" smtClean="0"/>
              <a:t>‹#›</a:t>
            </a:fld>
            <a:endParaRPr lang="en-US"/>
          </a:p>
        </p:txBody>
      </p:sp>
    </p:spTree>
    <p:extLst>
      <p:ext uri="{BB962C8B-B14F-4D97-AF65-F5344CB8AC3E}">
        <p14:creationId xmlns:p14="http://schemas.microsoft.com/office/powerpoint/2010/main" val="265181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C4FC-040B-6815-940C-654DF790A801}"/>
              </a:ext>
            </a:extLst>
          </p:cNvPr>
          <p:cNvSpPr>
            <a:spLocks noGrp="1"/>
          </p:cNvSpPr>
          <p:nvPr>
            <p:ph type="title" hasCustomPrompt="1"/>
          </p:nvPr>
        </p:nvSpPr>
        <p:spPr/>
        <p:txBody>
          <a:bodyPr/>
          <a:lstStyle/>
          <a:p>
            <a:r>
              <a:rPr lang="en-US" dirty="0"/>
              <a:t>CLICK TO EDIT TITLE STYLE</a:t>
            </a:r>
          </a:p>
        </p:txBody>
      </p:sp>
      <p:sp>
        <p:nvSpPr>
          <p:cNvPr id="3" name="Content Placeholder 2">
            <a:extLst>
              <a:ext uri="{FF2B5EF4-FFF2-40B4-BE49-F238E27FC236}">
                <a16:creationId xmlns:a16="http://schemas.microsoft.com/office/drawing/2014/main" id="{905D8DAE-0712-782B-A5EF-586DE9DD1E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F6CE9-889D-BD9F-E496-0D5621AB7B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D2DA9C-FA72-B252-B14F-C967C43781ED}"/>
              </a:ext>
            </a:extLst>
          </p:cNvPr>
          <p:cNvSpPr>
            <a:spLocks noGrp="1"/>
          </p:cNvSpPr>
          <p:nvPr>
            <p:ph type="dt" sz="half" idx="10"/>
          </p:nvPr>
        </p:nvSpPr>
        <p:spPr/>
        <p:txBody>
          <a:bodyPr/>
          <a:lstStyle/>
          <a:p>
            <a:fld id="{8B459292-5A04-4B41-A138-147F983CB4E2}" type="datetimeFigureOut">
              <a:rPr lang="en-US" smtClean="0"/>
              <a:t>8/20/2024</a:t>
            </a:fld>
            <a:endParaRPr lang="en-US"/>
          </a:p>
        </p:txBody>
      </p:sp>
      <p:sp>
        <p:nvSpPr>
          <p:cNvPr id="6" name="Footer Placeholder 5">
            <a:extLst>
              <a:ext uri="{FF2B5EF4-FFF2-40B4-BE49-F238E27FC236}">
                <a16:creationId xmlns:a16="http://schemas.microsoft.com/office/drawing/2014/main" id="{DB0F0BF2-7D06-52F0-815D-970F63E80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0807C-B3C7-E99D-8977-AF5C62100493}"/>
              </a:ext>
            </a:extLst>
          </p:cNvPr>
          <p:cNvSpPr>
            <a:spLocks noGrp="1"/>
          </p:cNvSpPr>
          <p:nvPr>
            <p:ph type="sldNum" sz="quarter" idx="12"/>
          </p:nvPr>
        </p:nvSpPr>
        <p:spPr/>
        <p:txBody>
          <a:bodyPr/>
          <a:lstStyle/>
          <a:p>
            <a:fld id="{EAA59A8D-A105-41F3-B1DF-6862AA062A05}" type="slidenum">
              <a:rPr lang="en-US" smtClean="0"/>
              <a:t>‹#›</a:t>
            </a:fld>
            <a:endParaRPr lang="en-US"/>
          </a:p>
        </p:txBody>
      </p:sp>
    </p:spTree>
    <p:extLst>
      <p:ext uri="{BB962C8B-B14F-4D97-AF65-F5344CB8AC3E}">
        <p14:creationId xmlns:p14="http://schemas.microsoft.com/office/powerpoint/2010/main" val="264153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8B9E50-CB31-57D3-945A-ABB144C6D829}"/>
              </a:ext>
            </a:extLst>
          </p:cNvPr>
          <p:cNvSpPr txBox="1">
            <a:spLocks/>
          </p:cNvSpPr>
          <p:nvPr userDrawn="1"/>
        </p:nvSpPr>
        <p:spPr>
          <a:xfrm>
            <a:off x="0" y="365125"/>
            <a:ext cx="12192000" cy="1325563"/>
          </a:xfrm>
          <a:prstGeom prst="rect">
            <a:avLst/>
          </a:prstGeom>
          <a:solidFill>
            <a:srgbClr val="EFE8D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FE8DC"/>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dirty="0"/>
          </a:p>
        </p:txBody>
      </p:sp>
      <p:sp>
        <p:nvSpPr>
          <p:cNvPr id="2" name="Title 1">
            <a:extLst>
              <a:ext uri="{FF2B5EF4-FFF2-40B4-BE49-F238E27FC236}">
                <a16:creationId xmlns:a16="http://schemas.microsoft.com/office/drawing/2014/main" id="{60762062-D530-A28D-57C4-BE1FE58F5223}"/>
              </a:ext>
            </a:extLst>
          </p:cNvPr>
          <p:cNvSpPr>
            <a:spLocks noGrp="1"/>
          </p:cNvSpPr>
          <p:nvPr>
            <p:ph type="title" hasCustomPrompt="1"/>
          </p:nvPr>
        </p:nvSpPr>
        <p:spPr>
          <a:xfrm>
            <a:off x="838200" y="408674"/>
            <a:ext cx="10515600" cy="1267733"/>
          </a:xfrm>
        </p:spPr>
        <p:txBody>
          <a:bodyPr/>
          <a:lstStyle>
            <a:lvl1pPr>
              <a:defRPr>
                <a:solidFill>
                  <a:srgbClr val="56436D"/>
                </a:solidFill>
              </a:defRPr>
            </a:lvl1pPr>
          </a:lstStyle>
          <a:p>
            <a:r>
              <a:rPr lang="en-US" dirty="0"/>
              <a:t>CLICK TO EDIT TITLE STYLE</a:t>
            </a:r>
          </a:p>
        </p:txBody>
      </p:sp>
      <p:sp>
        <p:nvSpPr>
          <p:cNvPr id="3" name="Date Placeholder 2">
            <a:extLst>
              <a:ext uri="{FF2B5EF4-FFF2-40B4-BE49-F238E27FC236}">
                <a16:creationId xmlns:a16="http://schemas.microsoft.com/office/drawing/2014/main" id="{89C34ED9-E3FF-F065-3A45-4A82B05CE606}"/>
              </a:ext>
            </a:extLst>
          </p:cNvPr>
          <p:cNvSpPr>
            <a:spLocks noGrp="1"/>
          </p:cNvSpPr>
          <p:nvPr>
            <p:ph type="dt" sz="half" idx="10"/>
          </p:nvPr>
        </p:nvSpPr>
        <p:spPr/>
        <p:txBody>
          <a:bodyPr/>
          <a:lstStyle/>
          <a:p>
            <a:fld id="{8B459292-5A04-4B41-A138-147F983CB4E2}" type="datetimeFigureOut">
              <a:rPr lang="en-US" smtClean="0"/>
              <a:t>8/20/2024</a:t>
            </a:fld>
            <a:endParaRPr lang="en-US"/>
          </a:p>
        </p:txBody>
      </p:sp>
      <p:sp>
        <p:nvSpPr>
          <p:cNvPr id="4" name="Footer Placeholder 3">
            <a:extLst>
              <a:ext uri="{FF2B5EF4-FFF2-40B4-BE49-F238E27FC236}">
                <a16:creationId xmlns:a16="http://schemas.microsoft.com/office/drawing/2014/main" id="{F0E04450-09C3-B91D-26ED-B3B4F245B8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B6D0B8-E08B-6525-8BBC-62C0BD80CC09}"/>
              </a:ext>
            </a:extLst>
          </p:cNvPr>
          <p:cNvSpPr>
            <a:spLocks noGrp="1"/>
          </p:cNvSpPr>
          <p:nvPr>
            <p:ph type="sldNum" sz="quarter" idx="12"/>
          </p:nvPr>
        </p:nvSpPr>
        <p:spPr/>
        <p:txBody>
          <a:bodyPr/>
          <a:lstStyle/>
          <a:p>
            <a:fld id="{EAA59A8D-A105-41F3-B1DF-6862AA062A05}" type="slidenum">
              <a:rPr lang="en-US" smtClean="0"/>
              <a:t>‹#›</a:t>
            </a:fld>
            <a:endParaRPr lang="en-US"/>
          </a:p>
        </p:txBody>
      </p:sp>
    </p:spTree>
    <p:extLst>
      <p:ext uri="{BB962C8B-B14F-4D97-AF65-F5344CB8AC3E}">
        <p14:creationId xmlns:p14="http://schemas.microsoft.com/office/powerpoint/2010/main" val="148573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18905-DDE9-5785-A783-B3F79E3279A8}"/>
              </a:ext>
            </a:extLst>
          </p:cNvPr>
          <p:cNvSpPr>
            <a:spLocks noGrp="1"/>
          </p:cNvSpPr>
          <p:nvPr>
            <p:ph type="dt" sz="half" idx="10"/>
          </p:nvPr>
        </p:nvSpPr>
        <p:spPr/>
        <p:txBody>
          <a:bodyPr/>
          <a:lstStyle/>
          <a:p>
            <a:fld id="{8B459292-5A04-4B41-A138-147F983CB4E2}" type="datetimeFigureOut">
              <a:rPr lang="en-US" smtClean="0"/>
              <a:t>8/20/2024</a:t>
            </a:fld>
            <a:endParaRPr lang="en-US"/>
          </a:p>
        </p:txBody>
      </p:sp>
      <p:sp>
        <p:nvSpPr>
          <p:cNvPr id="3" name="Footer Placeholder 2">
            <a:extLst>
              <a:ext uri="{FF2B5EF4-FFF2-40B4-BE49-F238E27FC236}">
                <a16:creationId xmlns:a16="http://schemas.microsoft.com/office/drawing/2014/main" id="{C975C9A8-2989-3F70-E561-861B7B4E30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A266CA-911C-D6AD-AFAE-B70D3C420CAB}"/>
              </a:ext>
            </a:extLst>
          </p:cNvPr>
          <p:cNvSpPr>
            <a:spLocks noGrp="1"/>
          </p:cNvSpPr>
          <p:nvPr>
            <p:ph type="sldNum" sz="quarter" idx="12"/>
          </p:nvPr>
        </p:nvSpPr>
        <p:spPr/>
        <p:txBody>
          <a:bodyPr/>
          <a:lstStyle/>
          <a:p>
            <a:fld id="{EAA59A8D-A105-41F3-B1DF-6862AA062A05}" type="slidenum">
              <a:rPr lang="en-US" smtClean="0"/>
              <a:t>‹#›</a:t>
            </a:fld>
            <a:endParaRPr lang="en-US"/>
          </a:p>
        </p:txBody>
      </p:sp>
      <p:graphicFrame>
        <p:nvGraphicFramePr>
          <p:cNvPr id="8" name="Table 7">
            <a:extLst>
              <a:ext uri="{FF2B5EF4-FFF2-40B4-BE49-F238E27FC236}">
                <a16:creationId xmlns:a16="http://schemas.microsoft.com/office/drawing/2014/main" id="{9EC66AF8-2883-BB86-0F5B-C1DDB8E2E998}"/>
              </a:ext>
            </a:extLst>
          </p:cNvPr>
          <p:cNvGraphicFramePr>
            <a:graphicFrameLocks noGrp="1"/>
          </p:cNvGraphicFramePr>
          <p:nvPr userDrawn="1">
            <p:extLst>
              <p:ext uri="{D42A27DB-BD31-4B8C-83A1-F6EECF244321}">
                <p14:modId xmlns:p14="http://schemas.microsoft.com/office/powerpoint/2010/main" val="4184543915"/>
              </p:ext>
            </p:extLst>
          </p:nvPr>
        </p:nvGraphicFramePr>
        <p:xfrm>
          <a:off x="167472" y="2263139"/>
          <a:ext cx="11857055" cy="3471237"/>
        </p:xfrm>
        <a:graphic>
          <a:graphicData uri="http://schemas.openxmlformats.org/drawingml/2006/table">
            <a:tbl>
              <a:tblPr firstRow="1" bandRow="1">
                <a:tableStyleId>{5940675A-B579-460E-94D1-54222C63F5DA}</a:tableStyleId>
              </a:tblPr>
              <a:tblGrid>
                <a:gridCol w="1693865">
                  <a:extLst>
                    <a:ext uri="{9D8B030D-6E8A-4147-A177-3AD203B41FA5}">
                      <a16:colId xmlns:a16="http://schemas.microsoft.com/office/drawing/2014/main" val="1844019470"/>
                    </a:ext>
                  </a:extLst>
                </a:gridCol>
                <a:gridCol w="1693865">
                  <a:extLst>
                    <a:ext uri="{9D8B030D-6E8A-4147-A177-3AD203B41FA5}">
                      <a16:colId xmlns:a16="http://schemas.microsoft.com/office/drawing/2014/main" val="2707979306"/>
                    </a:ext>
                  </a:extLst>
                </a:gridCol>
                <a:gridCol w="1693865">
                  <a:extLst>
                    <a:ext uri="{9D8B030D-6E8A-4147-A177-3AD203B41FA5}">
                      <a16:colId xmlns:a16="http://schemas.microsoft.com/office/drawing/2014/main" val="2594342914"/>
                    </a:ext>
                  </a:extLst>
                </a:gridCol>
                <a:gridCol w="1693865">
                  <a:extLst>
                    <a:ext uri="{9D8B030D-6E8A-4147-A177-3AD203B41FA5}">
                      <a16:colId xmlns:a16="http://schemas.microsoft.com/office/drawing/2014/main" val="1724212175"/>
                    </a:ext>
                  </a:extLst>
                </a:gridCol>
                <a:gridCol w="1693865">
                  <a:extLst>
                    <a:ext uri="{9D8B030D-6E8A-4147-A177-3AD203B41FA5}">
                      <a16:colId xmlns:a16="http://schemas.microsoft.com/office/drawing/2014/main" val="4180432037"/>
                    </a:ext>
                  </a:extLst>
                </a:gridCol>
                <a:gridCol w="1693865">
                  <a:extLst>
                    <a:ext uri="{9D8B030D-6E8A-4147-A177-3AD203B41FA5}">
                      <a16:colId xmlns:a16="http://schemas.microsoft.com/office/drawing/2014/main" val="3622359375"/>
                    </a:ext>
                  </a:extLst>
                </a:gridCol>
                <a:gridCol w="1693865">
                  <a:extLst>
                    <a:ext uri="{9D8B030D-6E8A-4147-A177-3AD203B41FA5}">
                      <a16:colId xmlns:a16="http://schemas.microsoft.com/office/drawing/2014/main" val="3761054306"/>
                    </a:ext>
                  </a:extLst>
                </a:gridCol>
              </a:tblGrid>
              <a:tr h="385693">
                <a:tc>
                  <a:txBody>
                    <a:bodyPr/>
                    <a:lstStyle/>
                    <a:p>
                      <a:pPr algn="ctr"/>
                      <a:r>
                        <a:rPr lang="en-US" sz="1100" b="1" dirty="0">
                          <a:solidFill>
                            <a:srgbClr val="403152"/>
                          </a:solidFill>
                          <a:latin typeface="Lato" panose="020F0502020204030203" pitchFamily="34" charset="0"/>
                          <a:ea typeface="Lato" panose="020F0502020204030203" pitchFamily="34" charset="0"/>
                          <a:cs typeface="Lato" panose="020F0502020204030203" pitchFamily="34" charset="0"/>
                        </a:rPr>
                        <a:t>ABOUT</a:t>
                      </a: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r>
                        <a:rPr lang="en-US" sz="1100" b="1" dirty="0">
                          <a:solidFill>
                            <a:srgbClr val="403152"/>
                          </a:solidFill>
                          <a:latin typeface="Lato" panose="020F0502020204030203" pitchFamily="34" charset="0"/>
                          <a:ea typeface="Lato" panose="020F0502020204030203" pitchFamily="34" charset="0"/>
                          <a:cs typeface="Lato" panose="020F0502020204030203" pitchFamily="34" charset="0"/>
                        </a:rPr>
                        <a:t>ATTEND</a:t>
                      </a: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r>
                        <a:rPr lang="en-US" sz="1100" b="1" dirty="0">
                          <a:solidFill>
                            <a:srgbClr val="403152"/>
                          </a:solidFill>
                          <a:latin typeface="Lato" panose="020F0502020204030203" pitchFamily="34" charset="0"/>
                          <a:ea typeface="Lato" panose="020F0502020204030203" pitchFamily="34" charset="0"/>
                          <a:cs typeface="Lato" panose="020F0502020204030203" pitchFamily="34" charset="0"/>
                        </a:rPr>
                        <a:t>RESEARCH</a:t>
                      </a: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r>
                        <a:rPr lang="en-US" sz="1100" b="1" dirty="0">
                          <a:solidFill>
                            <a:srgbClr val="403152"/>
                          </a:solidFill>
                          <a:latin typeface="Lato" panose="020F0502020204030203" pitchFamily="34" charset="0"/>
                          <a:ea typeface="Lato" panose="020F0502020204030203" pitchFamily="34" charset="0"/>
                          <a:cs typeface="Lato" panose="020F0502020204030203" pitchFamily="34" charset="0"/>
                        </a:rPr>
                        <a:t>TEACH</a:t>
                      </a: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r>
                        <a:rPr lang="en-US" sz="1100" b="1" dirty="0">
                          <a:solidFill>
                            <a:srgbClr val="403152"/>
                          </a:solidFill>
                          <a:latin typeface="Lato" panose="020F0502020204030203" pitchFamily="34" charset="0"/>
                          <a:ea typeface="Lato" panose="020F0502020204030203" pitchFamily="34" charset="0"/>
                          <a:cs typeface="Lato" panose="020F0502020204030203" pitchFamily="34" charset="0"/>
                        </a:rPr>
                        <a:t>IMPACT</a:t>
                      </a: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r>
                        <a:rPr lang="en-US" sz="1100" b="1" dirty="0">
                          <a:solidFill>
                            <a:srgbClr val="403152"/>
                          </a:solidFill>
                          <a:latin typeface="Lato" panose="020F0502020204030203" pitchFamily="34" charset="0"/>
                          <a:ea typeface="Lato" panose="020F0502020204030203" pitchFamily="34" charset="0"/>
                          <a:cs typeface="Lato" panose="020F0502020204030203" pitchFamily="34" charset="0"/>
                        </a:rPr>
                        <a:t>FUND</a:t>
                      </a: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r>
                        <a:rPr lang="en-US" sz="1100" b="1" dirty="0">
                          <a:solidFill>
                            <a:srgbClr val="403152"/>
                          </a:solidFill>
                          <a:latin typeface="Lato" panose="020F0502020204030203" pitchFamily="34" charset="0"/>
                          <a:ea typeface="Lato" panose="020F0502020204030203" pitchFamily="34" charset="0"/>
                          <a:cs typeface="Lato" panose="020F0502020204030203" pitchFamily="34" charset="0"/>
                        </a:rPr>
                        <a:t>CONNECT</a:t>
                      </a: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extLst>
                  <a:ext uri="{0D108BD9-81ED-4DB2-BD59-A6C34878D82A}">
                    <a16:rowId xmlns:a16="http://schemas.microsoft.com/office/drawing/2014/main" val="1113117797"/>
                  </a:ext>
                </a:extLst>
              </a:tr>
              <a:tr h="385693">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extLst>
                  <a:ext uri="{0D108BD9-81ED-4DB2-BD59-A6C34878D82A}">
                    <a16:rowId xmlns:a16="http://schemas.microsoft.com/office/drawing/2014/main" val="2329171580"/>
                  </a:ext>
                </a:extLst>
              </a:tr>
              <a:tr h="385693">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extLst>
                  <a:ext uri="{0D108BD9-81ED-4DB2-BD59-A6C34878D82A}">
                    <a16:rowId xmlns:a16="http://schemas.microsoft.com/office/drawing/2014/main" val="1526362538"/>
                  </a:ext>
                </a:extLst>
              </a:tr>
              <a:tr h="385693">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extLst>
                  <a:ext uri="{0D108BD9-81ED-4DB2-BD59-A6C34878D82A}">
                    <a16:rowId xmlns:a16="http://schemas.microsoft.com/office/drawing/2014/main" val="185290925"/>
                  </a:ext>
                </a:extLst>
              </a:tr>
              <a:tr h="385693">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extLst>
                  <a:ext uri="{0D108BD9-81ED-4DB2-BD59-A6C34878D82A}">
                    <a16:rowId xmlns:a16="http://schemas.microsoft.com/office/drawing/2014/main" val="2595387467"/>
                  </a:ext>
                </a:extLst>
              </a:tr>
              <a:tr h="385693">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extLst>
                  <a:ext uri="{0D108BD9-81ED-4DB2-BD59-A6C34878D82A}">
                    <a16:rowId xmlns:a16="http://schemas.microsoft.com/office/drawing/2014/main" val="4223771017"/>
                  </a:ext>
                </a:extLst>
              </a:tr>
              <a:tr h="385693">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extLst>
                  <a:ext uri="{0D108BD9-81ED-4DB2-BD59-A6C34878D82A}">
                    <a16:rowId xmlns:a16="http://schemas.microsoft.com/office/drawing/2014/main" val="4001927774"/>
                  </a:ext>
                </a:extLst>
              </a:tr>
              <a:tr h="385693">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extLst>
                  <a:ext uri="{0D108BD9-81ED-4DB2-BD59-A6C34878D82A}">
                    <a16:rowId xmlns:a16="http://schemas.microsoft.com/office/drawing/2014/main" val="3901235738"/>
                  </a:ext>
                </a:extLst>
              </a:tr>
              <a:tr h="385693">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tc>
                  <a:txBody>
                    <a:bodyPr/>
                    <a:lstStyle/>
                    <a:p>
                      <a:pPr algn="ctr"/>
                      <a:endParaRPr lang="en-US" sz="1100" b="1" dirty="0">
                        <a:solidFill>
                          <a:srgbClr val="40315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56436D"/>
                      </a:solidFill>
                      <a:prstDash val="solid"/>
                      <a:round/>
                      <a:headEnd type="none" w="med" len="med"/>
                      <a:tailEnd type="none" w="med" len="med"/>
                    </a:lnL>
                    <a:lnR w="12700" cap="flat" cmpd="sng" algn="ctr">
                      <a:solidFill>
                        <a:srgbClr val="56436D"/>
                      </a:solidFill>
                      <a:prstDash val="solid"/>
                      <a:round/>
                      <a:headEnd type="none" w="med" len="med"/>
                      <a:tailEnd type="none" w="med" len="med"/>
                    </a:lnR>
                    <a:lnT w="12700" cap="flat" cmpd="sng" algn="ctr">
                      <a:solidFill>
                        <a:srgbClr val="56436D"/>
                      </a:solidFill>
                      <a:prstDash val="solid"/>
                      <a:round/>
                      <a:headEnd type="none" w="med" len="med"/>
                      <a:tailEnd type="none" w="med" len="med"/>
                    </a:lnT>
                    <a:lnB w="12700" cap="flat" cmpd="sng" algn="ctr">
                      <a:solidFill>
                        <a:srgbClr val="56436D"/>
                      </a:solidFill>
                      <a:prstDash val="solid"/>
                      <a:round/>
                      <a:headEnd type="none" w="med" len="med"/>
                      <a:tailEnd type="none" w="med" len="med"/>
                    </a:lnB>
                    <a:lnTlToBr w="12700" cmpd="sng">
                      <a:noFill/>
                      <a:prstDash val="solid"/>
                    </a:lnTlToBr>
                    <a:lnBlToTr w="12700" cmpd="sng">
                      <a:noFill/>
                      <a:prstDash val="solid"/>
                    </a:lnBlToTr>
                    <a:solidFill>
                      <a:srgbClr val="EFE8DC"/>
                    </a:solidFill>
                  </a:tcPr>
                </a:tc>
                <a:extLst>
                  <a:ext uri="{0D108BD9-81ED-4DB2-BD59-A6C34878D82A}">
                    <a16:rowId xmlns:a16="http://schemas.microsoft.com/office/drawing/2014/main" val="2371344472"/>
                  </a:ext>
                </a:extLst>
              </a:tr>
            </a:tbl>
          </a:graphicData>
        </a:graphic>
      </p:graphicFrame>
      <p:sp>
        <p:nvSpPr>
          <p:cNvPr id="9" name="Title 1">
            <a:extLst>
              <a:ext uri="{FF2B5EF4-FFF2-40B4-BE49-F238E27FC236}">
                <a16:creationId xmlns:a16="http://schemas.microsoft.com/office/drawing/2014/main" id="{4952746E-03B5-80F1-84D0-CC0A6633A432}"/>
              </a:ext>
            </a:extLst>
          </p:cNvPr>
          <p:cNvSpPr>
            <a:spLocks noGrp="1"/>
          </p:cNvSpPr>
          <p:nvPr>
            <p:ph type="title" hasCustomPrompt="1"/>
          </p:nvPr>
        </p:nvSpPr>
        <p:spPr>
          <a:xfrm>
            <a:off x="838200" y="365125"/>
            <a:ext cx="10515600" cy="1325563"/>
          </a:xfrm>
        </p:spPr>
        <p:txBody>
          <a:bodyPr/>
          <a:lstStyle>
            <a:lvl1pPr>
              <a:defRPr/>
            </a:lvl1pPr>
          </a:lstStyle>
          <a:p>
            <a:r>
              <a:rPr lang="en-US" dirty="0"/>
              <a:t>CLICK TO EDIT TABLE STYLE</a:t>
            </a:r>
          </a:p>
        </p:txBody>
      </p:sp>
    </p:spTree>
    <p:extLst>
      <p:ext uri="{BB962C8B-B14F-4D97-AF65-F5344CB8AC3E}">
        <p14:creationId xmlns:p14="http://schemas.microsoft.com/office/powerpoint/2010/main" val="348000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4B28-28A6-B39B-CCDC-D9045D9027EA}"/>
              </a:ext>
            </a:extLst>
          </p:cNvPr>
          <p:cNvSpPr>
            <a:spLocks noGrp="1"/>
          </p:cNvSpPr>
          <p:nvPr>
            <p:ph type="title" hasCustomPrompt="1"/>
          </p:nvPr>
        </p:nvSpPr>
        <p:spPr>
          <a:xfrm>
            <a:off x="839788" y="457200"/>
            <a:ext cx="3932237" cy="1600200"/>
          </a:xfrm>
        </p:spPr>
        <p:txBody>
          <a:bodyPr anchor="b"/>
          <a:lstStyle>
            <a:lvl1pPr>
              <a:defRPr sz="3200">
                <a:solidFill>
                  <a:srgbClr val="EFE8DC"/>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2E17719E-8AEB-3754-1A98-927416C59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3968D1-C982-8A27-7CBA-1AFEA808B8BD}"/>
              </a:ext>
            </a:extLst>
          </p:cNvPr>
          <p:cNvSpPr>
            <a:spLocks noGrp="1"/>
          </p:cNvSpPr>
          <p:nvPr>
            <p:ph type="body" sz="half" idx="2"/>
          </p:nvPr>
        </p:nvSpPr>
        <p:spPr>
          <a:xfrm>
            <a:off x="839788" y="2057400"/>
            <a:ext cx="3932237" cy="3811588"/>
          </a:xfrm>
        </p:spPr>
        <p:txBody>
          <a:bodyPr/>
          <a:lstStyle>
            <a:lvl1pPr marL="0" indent="0">
              <a:buNone/>
              <a:defRPr sz="1600">
                <a:solidFill>
                  <a:srgbClr val="EFE8D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FADC29A-052C-8F78-C73B-9A921316DD93}"/>
              </a:ext>
            </a:extLst>
          </p:cNvPr>
          <p:cNvSpPr>
            <a:spLocks noGrp="1"/>
          </p:cNvSpPr>
          <p:nvPr>
            <p:ph type="dt" sz="half" idx="10"/>
          </p:nvPr>
        </p:nvSpPr>
        <p:spPr/>
        <p:txBody>
          <a:bodyPr/>
          <a:lstStyle/>
          <a:p>
            <a:fld id="{8B459292-5A04-4B41-A138-147F983CB4E2}" type="datetimeFigureOut">
              <a:rPr lang="en-US" smtClean="0"/>
              <a:t>8/20/2024</a:t>
            </a:fld>
            <a:endParaRPr lang="en-US"/>
          </a:p>
        </p:txBody>
      </p:sp>
      <p:sp>
        <p:nvSpPr>
          <p:cNvPr id="6" name="Footer Placeholder 5">
            <a:extLst>
              <a:ext uri="{FF2B5EF4-FFF2-40B4-BE49-F238E27FC236}">
                <a16:creationId xmlns:a16="http://schemas.microsoft.com/office/drawing/2014/main" id="{637759C1-0246-18AD-0F34-3B35C9BE1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27BC8-F4CB-D808-149F-3472A1E8A2D0}"/>
              </a:ext>
            </a:extLst>
          </p:cNvPr>
          <p:cNvSpPr>
            <a:spLocks noGrp="1"/>
          </p:cNvSpPr>
          <p:nvPr>
            <p:ph type="sldNum" sz="quarter" idx="12"/>
          </p:nvPr>
        </p:nvSpPr>
        <p:spPr/>
        <p:txBody>
          <a:bodyPr/>
          <a:lstStyle/>
          <a:p>
            <a:fld id="{EAA59A8D-A105-41F3-B1DF-6862AA062A05}" type="slidenum">
              <a:rPr lang="en-US" smtClean="0"/>
              <a:t>‹#›</a:t>
            </a:fld>
            <a:endParaRPr lang="en-US"/>
          </a:p>
        </p:txBody>
      </p:sp>
    </p:spTree>
    <p:extLst>
      <p:ext uri="{BB962C8B-B14F-4D97-AF65-F5344CB8AC3E}">
        <p14:creationId xmlns:p14="http://schemas.microsoft.com/office/powerpoint/2010/main" val="149451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BDDF-EF52-EE08-3FCE-AFE1BD7C357B}"/>
              </a:ext>
            </a:extLst>
          </p:cNvPr>
          <p:cNvSpPr>
            <a:spLocks noGrp="1"/>
          </p:cNvSpPr>
          <p:nvPr>
            <p:ph type="title" hasCustomPrompt="1"/>
          </p:nvPr>
        </p:nvSpPr>
        <p:spPr/>
        <p:txBody>
          <a:bodyPr/>
          <a:lstStyle/>
          <a:p>
            <a:r>
              <a:rPr lang="en-US" dirty="0"/>
              <a:t>CLICK TO EDIT TITLE STYLE</a:t>
            </a:r>
          </a:p>
        </p:txBody>
      </p:sp>
      <p:sp>
        <p:nvSpPr>
          <p:cNvPr id="3" name="Date Placeholder 2">
            <a:extLst>
              <a:ext uri="{FF2B5EF4-FFF2-40B4-BE49-F238E27FC236}">
                <a16:creationId xmlns:a16="http://schemas.microsoft.com/office/drawing/2014/main" id="{A13ACD83-08F8-F0FD-1763-39169A1EE71B}"/>
              </a:ext>
            </a:extLst>
          </p:cNvPr>
          <p:cNvSpPr>
            <a:spLocks noGrp="1"/>
          </p:cNvSpPr>
          <p:nvPr>
            <p:ph type="dt" sz="half" idx="10"/>
          </p:nvPr>
        </p:nvSpPr>
        <p:spPr/>
        <p:txBody>
          <a:bodyPr/>
          <a:lstStyle/>
          <a:p>
            <a:fld id="{8B459292-5A04-4B41-A138-147F983CB4E2}" type="datetimeFigureOut">
              <a:rPr lang="en-US" smtClean="0"/>
              <a:pPr/>
              <a:t>8/20/2024</a:t>
            </a:fld>
            <a:endParaRPr lang="en-US"/>
          </a:p>
        </p:txBody>
      </p:sp>
      <p:sp>
        <p:nvSpPr>
          <p:cNvPr id="4" name="Footer Placeholder 3">
            <a:extLst>
              <a:ext uri="{FF2B5EF4-FFF2-40B4-BE49-F238E27FC236}">
                <a16:creationId xmlns:a16="http://schemas.microsoft.com/office/drawing/2014/main" id="{E7C4FA9A-9045-3625-65D4-93476F1560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303EC3-A1B7-A858-7BBC-76EF9262D7B0}"/>
              </a:ext>
            </a:extLst>
          </p:cNvPr>
          <p:cNvSpPr>
            <a:spLocks noGrp="1"/>
          </p:cNvSpPr>
          <p:nvPr>
            <p:ph type="sldNum" sz="quarter" idx="12"/>
          </p:nvPr>
        </p:nvSpPr>
        <p:spPr/>
        <p:txBody>
          <a:bodyPr/>
          <a:lstStyle/>
          <a:p>
            <a:fld id="{EAA59A8D-A105-41F3-B1DF-6862AA062A05}" type="slidenum">
              <a:rPr lang="en-US" smtClean="0"/>
              <a:t>‹#›</a:t>
            </a:fld>
            <a:endParaRPr lang="en-US"/>
          </a:p>
        </p:txBody>
      </p:sp>
      <p:sp>
        <p:nvSpPr>
          <p:cNvPr id="7" name="Picture Placeholder 6">
            <a:extLst>
              <a:ext uri="{FF2B5EF4-FFF2-40B4-BE49-F238E27FC236}">
                <a16:creationId xmlns:a16="http://schemas.microsoft.com/office/drawing/2014/main" id="{B3F81128-1BDE-D9E8-6E27-52B661B46DC3}"/>
              </a:ext>
            </a:extLst>
          </p:cNvPr>
          <p:cNvSpPr>
            <a:spLocks noGrp="1"/>
          </p:cNvSpPr>
          <p:nvPr>
            <p:ph type="pic" sz="quarter" idx="13"/>
          </p:nvPr>
        </p:nvSpPr>
        <p:spPr>
          <a:xfrm>
            <a:off x="838200" y="1814513"/>
            <a:ext cx="2468880" cy="2468880"/>
          </a:xfrm>
        </p:spPr>
        <p:txBody>
          <a:bodyPr/>
          <a:lstStyle/>
          <a:p>
            <a:endParaRPr lang="en-US" dirty="0"/>
          </a:p>
        </p:txBody>
      </p:sp>
      <p:sp>
        <p:nvSpPr>
          <p:cNvPr id="31" name="Picture Placeholder 6">
            <a:extLst>
              <a:ext uri="{FF2B5EF4-FFF2-40B4-BE49-F238E27FC236}">
                <a16:creationId xmlns:a16="http://schemas.microsoft.com/office/drawing/2014/main" id="{38A98389-5F22-6ACC-8169-A39DB4DF853C}"/>
              </a:ext>
            </a:extLst>
          </p:cNvPr>
          <p:cNvSpPr>
            <a:spLocks noGrp="1"/>
          </p:cNvSpPr>
          <p:nvPr>
            <p:ph type="pic" sz="quarter" idx="14"/>
          </p:nvPr>
        </p:nvSpPr>
        <p:spPr>
          <a:xfrm>
            <a:off x="3588224" y="1814513"/>
            <a:ext cx="2468880" cy="2468880"/>
          </a:xfrm>
        </p:spPr>
        <p:txBody>
          <a:bodyPr/>
          <a:lstStyle/>
          <a:p>
            <a:endParaRPr lang="en-US" dirty="0"/>
          </a:p>
        </p:txBody>
      </p:sp>
      <p:sp>
        <p:nvSpPr>
          <p:cNvPr id="32" name="Picture Placeholder 6">
            <a:extLst>
              <a:ext uri="{FF2B5EF4-FFF2-40B4-BE49-F238E27FC236}">
                <a16:creationId xmlns:a16="http://schemas.microsoft.com/office/drawing/2014/main" id="{D1E159DC-C65A-68C5-F16F-73CF64BC8ABB}"/>
              </a:ext>
            </a:extLst>
          </p:cNvPr>
          <p:cNvSpPr>
            <a:spLocks noGrp="1"/>
          </p:cNvSpPr>
          <p:nvPr>
            <p:ph type="pic" sz="quarter" idx="15"/>
          </p:nvPr>
        </p:nvSpPr>
        <p:spPr>
          <a:xfrm>
            <a:off x="6270010" y="1799432"/>
            <a:ext cx="2468880" cy="2468880"/>
          </a:xfrm>
        </p:spPr>
        <p:txBody>
          <a:bodyPr/>
          <a:lstStyle/>
          <a:p>
            <a:endParaRPr lang="en-US" dirty="0"/>
          </a:p>
        </p:txBody>
      </p:sp>
      <p:sp>
        <p:nvSpPr>
          <p:cNvPr id="33" name="Picture Placeholder 6">
            <a:extLst>
              <a:ext uri="{FF2B5EF4-FFF2-40B4-BE49-F238E27FC236}">
                <a16:creationId xmlns:a16="http://schemas.microsoft.com/office/drawing/2014/main" id="{EBFE6026-A45F-3B00-A882-12E98F18A5BF}"/>
              </a:ext>
            </a:extLst>
          </p:cNvPr>
          <p:cNvSpPr>
            <a:spLocks noGrp="1"/>
          </p:cNvSpPr>
          <p:nvPr>
            <p:ph type="pic" sz="quarter" idx="16"/>
          </p:nvPr>
        </p:nvSpPr>
        <p:spPr>
          <a:xfrm>
            <a:off x="8944968" y="1799432"/>
            <a:ext cx="2468880" cy="2468880"/>
          </a:xfrm>
        </p:spPr>
        <p:txBody>
          <a:bodyPr/>
          <a:lstStyle/>
          <a:p>
            <a:endParaRPr lang="en-US" dirty="0"/>
          </a:p>
        </p:txBody>
      </p:sp>
      <p:sp>
        <p:nvSpPr>
          <p:cNvPr id="35" name="Text Placeholder 34">
            <a:extLst>
              <a:ext uri="{FF2B5EF4-FFF2-40B4-BE49-F238E27FC236}">
                <a16:creationId xmlns:a16="http://schemas.microsoft.com/office/drawing/2014/main" id="{F8DAAEE0-5F25-E559-CB96-CF00C9B7A676}"/>
              </a:ext>
            </a:extLst>
          </p:cNvPr>
          <p:cNvSpPr>
            <a:spLocks noGrp="1"/>
          </p:cNvSpPr>
          <p:nvPr>
            <p:ph type="body" sz="quarter" idx="17" hasCustomPrompt="1"/>
          </p:nvPr>
        </p:nvSpPr>
        <p:spPr>
          <a:xfrm>
            <a:off x="838200" y="4462463"/>
            <a:ext cx="2468563"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6" name="Text Placeholder 34">
            <a:extLst>
              <a:ext uri="{FF2B5EF4-FFF2-40B4-BE49-F238E27FC236}">
                <a16:creationId xmlns:a16="http://schemas.microsoft.com/office/drawing/2014/main" id="{7A06D737-8A6F-907D-B8C1-C83B90451E02}"/>
              </a:ext>
            </a:extLst>
          </p:cNvPr>
          <p:cNvSpPr>
            <a:spLocks noGrp="1"/>
          </p:cNvSpPr>
          <p:nvPr>
            <p:ph type="body" sz="quarter" idx="18" hasCustomPrompt="1"/>
          </p:nvPr>
        </p:nvSpPr>
        <p:spPr>
          <a:xfrm>
            <a:off x="3581401" y="4454157"/>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7" name="Text Placeholder 34">
            <a:extLst>
              <a:ext uri="{FF2B5EF4-FFF2-40B4-BE49-F238E27FC236}">
                <a16:creationId xmlns:a16="http://schemas.microsoft.com/office/drawing/2014/main" id="{D61308C7-9608-0701-F9D1-DE79E65F5A13}"/>
              </a:ext>
            </a:extLst>
          </p:cNvPr>
          <p:cNvSpPr>
            <a:spLocks noGrp="1"/>
          </p:cNvSpPr>
          <p:nvPr>
            <p:ph type="body" sz="quarter" idx="19" hasCustomPrompt="1"/>
          </p:nvPr>
        </p:nvSpPr>
        <p:spPr>
          <a:xfrm>
            <a:off x="6270010" y="4454157"/>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8" name="Text Placeholder 34">
            <a:extLst>
              <a:ext uri="{FF2B5EF4-FFF2-40B4-BE49-F238E27FC236}">
                <a16:creationId xmlns:a16="http://schemas.microsoft.com/office/drawing/2014/main" id="{0FC89482-D1FD-FE68-7743-48FB8AAF7249}"/>
              </a:ext>
            </a:extLst>
          </p:cNvPr>
          <p:cNvSpPr>
            <a:spLocks noGrp="1"/>
          </p:cNvSpPr>
          <p:nvPr>
            <p:ph type="body" sz="quarter" idx="20" hasCustomPrompt="1"/>
          </p:nvPr>
        </p:nvSpPr>
        <p:spPr>
          <a:xfrm>
            <a:off x="8938144" y="4423995"/>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Tree>
    <p:extLst>
      <p:ext uri="{BB962C8B-B14F-4D97-AF65-F5344CB8AC3E}">
        <p14:creationId xmlns:p14="http://schemas.microsoft.com/office/powerpoint/2010/main" val="201345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2.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6436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FAD115-8242-C303-C0E0-D66CB8CEEC69}"/>
              </a:ext>
            </a:extLst>
          </p:cNvPr>
          <p:cNvSpPr>
            <a:spLocks noGrp="1"/>
          </p:cNvSpPr>
          <p:nvPr>
            <p:ph type="title"/>
          </p:nvPr>
        </p:nvSpPr>
        <p:spPr>
          <a:xfrm>
            <a:off x="838200" y="376016"/>
            <a:ext cx="10515600" cy="1267733"/>
          </a:xfrm>
          <a:prstGeom prst="rect">
            <a:avLst/>
          </a:prstGeom>
        </p:spPr>
        <p:txBody>
          <a:bodyPr vert="horz" lIns="91440" tIns="45720" rIns="91440" bIns="45720" rtlCol="0" anchor="t">
            <a:normAutofit/>
          </a:bodyPr>
          <a:lstStyle/>
          <a:p>
            <a:r>
              <a:rPr lang="en-US" dirty="0"/>
              <a:t>PURPLE BACKGROUND</a:t>
            </a:r>
          </a:p>
        </p:txBody>
      </p:sp>
      <p:sp>
        <p:nvSpPr>
          <p:cNvPr id="3" name="Text Placeholder 2">
            <a:extLst>
              <a:ext uri="{FF2B5EF4-FFF2-40B4-BE49-F238E27FC236}">
                <a16:creationId xmlns:a16="http://schemas.microsoft.com/office/drawing/2014/main" id="{2A178CD1-60E0-F8AF-DBC7-73E50FFBB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DB89C6-8D79-1421-CDB3-BF1B01AAE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EFE8DC"/>
                </a:solidFill>
              </a:defRPr>
            </a:lvl1pPr>
          </a:lstStyle>
          <a:p>
            <a:fld id="{8B459292-5A04-4B41-A138-147F983CB4E2}" type="datetimeFigureOut">
              <a:rPr lang="en-US" smtClean="0"/>
              <a:pPr/>
              <a:t>8/20/2024</a:t>
            </a:fld>
            <a:endParaRPr lang="en-US"/>
          </a:p>
        </p:txBody>
      </p:sp>
      <p:sp>
        <p:nvSpPr>
          <p:cNvPr id="5" name="Footer Placeholder 4">
            <a:extLst>
              <a:ext uri="{FF2B5EF4-FFF2-40B4-BE49-F238E27FC236}">
                <a16:creationId xmlns:a16="http://schemas.microsoft.com/office/drawing/2014/main" id="{A33FDD58-79E3-CF4C-6AC7-91F55258E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EFE8DC"/>
                </a:solidFill>
              </a:defRPr>
            </a:lvl1pPr>
          </a:lstStyle>
          <a:p>
            <a:endParaRPr lang="en-US" dirty="0"/>
          </a:p>
        </p:txBody>
      </p:sp>
      <p:sp>
        <p:nvSpPr>
          <p:cNvPr id="6" name="Slide Number Placeholder 5">
            <a:extLst>
              <a:ext uri="{FF2B5EF4-FFF2-40B4-BE49-F238E27FC236}">
                <a16:creationId xmlns:a16="http://schemas.microsoft.com/office/drawing/2014/main" id="{96B97B8D-DDE1-A63C-A702-AF8F6CC262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59A8D-A105-41F3-B1DF-6862AA062A05}" type="slidenum">
              <a:rPr lang="en-US" smtClean="0"/>
              <a:t>‹#›</a:t>
            </a:fld>
            <a:endParaRPr lang="en-US"/>
          </a:p>
        </p:txBody>
      </p:sp>
      <p:pic>
        <p:nvPicPr>
          <p:cNvPr id="10" name="Picture 9" descr="A black background with white text&#10;&#10;Description automatically generated">
            <a:extLst>
              <a:ext uri="{FF2B5EF4-FFF2-40B4-BE49-F238E27FC236}">
                <a16:creationId xmlns:a16="http://schemas.microsoft.com/office/drawing/2014/main" id="{7A213A52-368B-39AC-133F-10D3DF4C6A7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877990" y="6135468"/>
            <a:ext cx="2148693" cy="586007"/>
          </a:xfrm>
          <a:prstGeom prst="rect">
            <a:avLst/>
          </a:prstGeom>
        </p:spPr>
      </p:pic>
    </p:spTree>
    <p:extLst>
      <p:ext uri="{BB962C8B-B14F-4D97-AF65-F5344CB8AC3E}">
        <p14:creationId xmlns:p14="http://schemas.microsoft.com/office/powerpoint/2010/main" val="1774672659"/>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50" r:id="rId3"/>
    <p:sldLayoutId id="2147483661" r:id="rId4"/>
    <p:sldLayoutId id="2147483652" r:id="rId5"/>
    <p:sldLayoutId id="2147483654" r:id="rId6"/>
    <p:sldLayoutId id="2147483655" r:id="rId7"/>
    <p:sldLayoutId id="2147483656" r:id="rId8"/>
    <p:sldLayoutId id="2147483702" r:id="rId9"/>
  </p:sldLayoutIdLst>
  <p:txStyles>
    <p:titleStyle>
      <a:lvl1pPr algn="l" defTabSz="914400" rtl="0" eaLnBrk="1" latinLnBrk="0" hangingPunct="1">
        <a:lnSpc>
          <a:spcPct val="90000"/>
        </a:lnSpc>
        <a:spcBef>
          <a:spcPct val="0"/>
        </a:spcBef>
        <a:buNone/>
        <a:defRPr sz="4400" kern="1200">
          <a:solidFill>
            <a:srgbClr val="EFE8DC"/>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FE8DC"/>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FE8DC"/>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FE8DC"/>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FE8DC"/>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FE8DC"/>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FE8D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FAD115-8242-C303-C0E0-D66CB8CEEC69}"/>
              </a:ext>
            </a:extLst>
          </p:cNvPr>
          <p:cNvSpPr>
            <a:spLocks noGrp="1"/>
          </p:cNvSpPr>
          <p:nvPr>
            <p:ph type="title"/>
          </p:nvPr>
        </p:nvSpPr>
        <p:spPr>
          <a:xfrm>
            <a:off x="838200" y="365126"/>
            <a:ext cx="10515600" cy="828244"/>
          </a:xfrm>
          <a:prstGeom prst="rect">
            <a:avLst/>
          </a:prstGeom>
        </p:spPr>
        <p:txBody>
          <a:bodyPr vert="horz" lIns="91440" tIns="45720" rIns="91440" bIns="45720" rtlCol="0" anchor="t">
            <a:normAutofit/>
          </a:bodyPr>
          <a:lstStyle/>
          <a:p>
            <a:r>
              <a:rPr lang="en-US" dirty="0"/>
              <a:t>CREAM BACKGROUND</a:t>
            </a:r>
          </a:p>
        </p:txBody>
      </p:sp>
      <p:sp>
        <p:nvSpPr>
          <p:cNvPr id="3" name="Text Placeholder 2">
            <a:extLst>
              <a:ext uri="{FF2B5EF4-FFF2-40B4-BE49-F238E27FC236}">
                <a16:creationId xmlns:a16="http://schemas.microsoft.com/office/drawing/2014/main" id="{2A178CD1-60E0-F8AF-DBC7-73E50FFBB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DB89C6-8D79-1421-CDB3-BF1B01AAE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3FDD58-79E3-CF4C-6AC7-91F55258E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6436D"/>
                </a:solidFill>
              </a:defRPr>
            </a:lvl1pPr>
          </a:lstStyle>
          <a:p>
            <a:endParaRPr lang="en-US" dirty="0"/>
          </a:p>
        </p:txBody>
      </p:sp>
      <p:sp>
        <p:nvSpPr>
          <p:cNvPr id="6" name="Slide Number Placeholder 5">
            <a:extLst>
              <a:ext uri="{FF2B5EF4-FFF2-40B4-BE49-F238E27FC236}">
                <a16:creationId xmlns:a16="http://schemas.microsoft.com/office/drawing/2014/main" id="{96B97B8D-DDE1-A63C-A702-AF8F6CC262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8C5210E-EAB4-5FF2-33F9-D3BC2FD8FD2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89211" y="6155912"/>
            <a:ext cx="2137471" cy="589009"/>
          </a:xfrm>
          <a:prstGeom prst="rect">
            <a:avLst/>
          </a:prstGeom>
        </p:spPr>
      </p:pic>
    </p:spTree>
    <p:extLst>
      <p:ext uri="{BB962C8B-B14F-4D97-AF65-F5344CB8AC3E}">
        <p14:creationId xmlns:p14="http://schemas.microsoft.com/office/powerpoint/2010/main" val="283003738"/>
      </p:ext>
    </p:extLst>
  </p:cSld>
  <p:clrMap bg1="lt1" tx1="dk1" bg2="lt2" tx2="dk2" accent1="accent1" accent2="accent2" accent3="accent3" accent4="accent4" accent5="accent5" accent6="accent6" hlink="hlink" folHlink="folHlink"/>
  <p:sldLayoutIdLst>
    <p:sldLayoutId id="2147483651" r:id="rId1"/>
    <p:sldLayoutId id="2147483675" r:id="rId2"/>
    <p:sldLayoutId id="2147483677" r:id="rId3"/>
    <p:sldLayoutId id="2147483678" r:id="rId4"/>
    <p:sldLayoutId id="2147483679" r:id="rId5"/>
    <p:sldLayoutId id="2147483682" r:id="rId6"/>
    <p:sldLayoutId id="2147483683" r:id="rId7"/>
    <p:sldLayoutId id="2147483684" r:id="rId8"/>
    <p:sldLayoutId id="2147483688" r:id="rId9"/>
    <p:sldLayoutId id="2147483703"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rgbClr val="56436D"/>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6436D"/>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6436D"/>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6436D"/>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6436D"/>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6436D"/>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FAD115-8242-C303-C0E0-D66CB8CEEC69}"/>
              </a:ext>
            </a:extLst>
          </p:cNvPr>
          <p:cNvSpPr>
            <a:spLocks noGrp="1"/>
          </p:cNvSpPr>
          <p:nvPr>
            <p:ph type="title"/>
          </p:nvPr>
        </p:nvSpPr>
        <p:spPr>
          <a:xfrm>
            <a:off x="838200" y="365126"/>
            <a:ext cx="10515600" cy="983228"/>
          </a:xfrm>
          <a:prstGeom prst="rect">
            <a:avLst/>
          </a:prstGeom>
        </p:spPr>
        <p:txBody>
          <a:bodyPr vert="horz" lIns="91440" tIns="45720" rIns="91440" bIns="45720" rtlCol="0" anchor="t">
            <a:normAutofit/>
          </a:bodyPr>
          <a:lstStyle/>
          <a:p>
            <a:r>
              <a:rPr lang="en-US" dirty="0"/>
              <a:t>WHITE BACKGROUND</a:t>
            </a:r>
          </a:p>
        </p:txBody>
      </p:sp>
      <p:sp>
        <p:nvSpPr>
          <p:cNvPr id="3" name="Text Placeholder 2">
            <a:extLst>
              <a:ext uri="{FF2B5EF4-FFF2-40B4-BE49-F238E27FC236}">
                <a16:creationId xmlns:a16="http://schemas.microsoft.com/office/drawing/2014/main" id="{2A178CD1-60E0-F8AF-DBC7-73E50FFBB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DB89C6-8D79-1421-CDB3-BF1B01AAE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3FDD58-79E3-CF4C-6AC7-91F55258E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6436D"/>
                </a:solidFill>
              </a:defRPr>
            </a:lvl1pPr>
          </a:lstStyle>
          <a:p>
            <a:endParaRPr lang="en-US" dirty="0"/>
          </a:p>
        </p:txBody>
      </p:sp>
      <p:sp>
        <p:nvSpPr>
          <p:cNvPr id="6" name="Slide Number Placeholder 5">
            <a:extLst>
              <a:ext uri="{FF2B5EF4-FFF2-40B4-BE49-F238E27FC236}">
                <a16:creationId xmlns:a16="http://schemas.microsoft.com/office/drawing/2014/main" id="{96B97B8D-DDE1-A63C-A702-AF8F6CC262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8C5210E-EAB4-5FF2-33F9-D3BC2FD8FD2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89211" y="6155912"/>
            <a:ext cx="2137471" cy="589009"/>
          </a:xfrm>
          <a:prstGeom prst="rect">
            <a:avLst/>
          </a:prstGeom>
        </p:spPr>
      </p:pic>
    </p:spTree>
    <p:extLst>
      <p:ext uri="{BB962C8B-B14F-4D97-AF65-F5344CB8AC3E}">
        <p14:creationId xmlns:p14="http://schemas.microsoft.com/office/powerpoint/2010/main" val="37439627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701" r:id="rId6"/>
    <p:sldLayoutId id="2147483695" r:id="rId7"/>
    <p:sldLayoutId id="2147483696" r:id="rId8"/>
    <p:sldLayoutId id="2147483697" r:id="rId9"/>
    <p:sldLayoutId id="2147483698" r:id="rId10"/>
    <p:sldLayoutId id="2147483704"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rgbClr val="56436D"/>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6436D"/>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6436D"/>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6436D"/>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6436D"/>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6436D"/>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dgs.un.org/goals"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dgs.un.org/goals"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4000" dirty="0"/>
              <a:t>The U.N. Sustainable Development Goals (SDGs)</a:t>
            </a:r>
          </a:p>
        </p:txBody>
      </p:sp>
      <p:sp>
        <p:nvSpPr>
          <p:cNvPr id="10" name="TextBox 9">
            <a:extLst>
              <a:ext uri="{FF2B5EF4-FFF2-40B4-BE49-F238E27FC236}">
                <a16:creationId xmlns:a16="http://schemas.microsoft.com/office/drawing/2014/main" id="{3D0BCEDD-3DB5-4423-9714-55FA58907BE6}"/>
              </a:ext>
            </a:extLst>
          </p:cNvPr>
          <p:cNvSpPr txBox="1"/>
          <p:nvPr/>
        </p:nvSpPr>
        <p:spPr>
          <a:xfrm>
            <a:off x="11575" y="6476969"/>
            <a:ext cx="12192000" cy="369332"/>
          </a:xfrm>
          <a:prstGeom prst="rect">
            <a:avLst/>
          </a:prstGeom>
          <a:noFill/>
        </p:spPr>
        <p:txBody>
          <a:bodyPr wrap="square">
            <a:spAutoFit/>
          </a:bodyPr>
          <a:lstStyle/>
          <a:p>
            <a:r>
              <a:rPr lang="en-US" dirty="0">
                <a:solidFill>
                  <a:srgbClr val="EFE8DC"/>
                </a:solidFill>
              </a:rPr>
              <a:t>https://sdgs.un.org/goals</a:t>
            </a:r>
          </a:p>
        </p:txBody>
      </p:sp>
      <p:pic>
        <p:nvPicPr>
          <p:cNvPr id="12" name="Picture 11">
            <a:extLst>
              <a:ext uri="{FF2B5EF4-FFF2-40B4-BE49-F238E27FC236}">
                <a16:creationId xmlns:a16="http://schemas.microsoft.com/office/drawing/2014/main" id="{B79D9024-1D18-4C82-A93B-CA2E226EEE07}"/>
              </a:ext>
            </a:extLst>
          </p:cNvPr>
          <p:cNvPicPr>
            <a:picLocks noChangeAspect="1"/>
          </p:cNvPicPr>
          <p:nvPr/>
        </p:nvPicPr>
        <p:blipFill>
          <a:blip r:embed="rId3"/>
          <a:stretch>
            <a:fillRect/>
          </a:stretch>
        </p:blipFill>
        <p:spPr>
          <a:xfrm>
            <a:off x="0" y="1737449"/>
            <a:ext cx="12192000" cy="3197901"/>
          </a:xfrm>
          <a:prstGeom prst="rect">
            <a:avLst/>
          </a:prstGeom>
        </p:spPr>
      </p:pic>
    </p:spTree>
    <p:extLst>
      <p:ext uri="{BB962C8B-B14F-4D97-AF65-F5344CB8AC3E}">
        <p14:creationId xmlns:p14="http://schemas.microsoft.com/office/powerpoint/2010/main" val="104821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3600" dirty="0"/>
              <a:t>The U.N. Sustainable Development Goals (SDGs): </a:t>
            </a:r>
            <a:br>
              <a:rPr lang="en-US" sz="3600" dirty="0"/>
            </a:br>
            <a:r>
              <a:rPr lang="en-US" sz="3200" dirty="0">
                <a:solidFill>
                  <a:srgbClr val="7030A0"/>
                </a:solidFill>
              </a:rPr>
              <a:t>SGD 12: Ensure sustainable consumption and production patterns </a:t>
            </a:r>
            <a:br>
              <a:rPr lang="en-US" sz="1200" b="1" dirty="0">
                <a:solidFill>
                  <a:srgbClr val="7030A0"/>
                </a:solidFill>
              </a:rPr>
            </a:br>
            <a:endParaRPr lang="en-US" sz="3600" dirty="0">
              <a:solidFill>
                <a:srgbClr val="7030A0"/>
              </a:solidFill>
            </a:endParaRPr>
          </a:p>
        </p:txBody>
      </p:sp>
      <p:pic>
        <p:nvPicPr>
          <p:cNvPr id="4" name="Picture 3">
            <a:extLst>
              <a:ext uri="{FF2B5EF4-FFF2-40B4-BE49-F238E27FC236}">
                <a16:creationId xmlns:a16="http://schemas.microsoft.com/office/drawing/2014/main" id="{32BE8687-4F24-4559-8394-396B47F7EB86}"/>
              </a:ext>
            </a:extLst>
          </p:cNvPr>
          <p:cNvPicPr>
            <a:picLocks noChangeAspect="1"/>
          </p:cNvPicPr>
          <p:nvPr/>
        </p:nvPicPr>
        <p:blipFill>
          <a:blip r:embed="rId2"/>
          <a:stretch>
            <a:fillRect/>
          </a:stretch>
        </p:blipFill>
        <p:spPr>
          <a:xfrm>
            <a:off x="8262899" y="1770928"/>
            <a:ext cx="3830937" cy="5017624"/>
          </a:xfrm>
          <a:prstGeom prst="rect">
            <a:avLst/>
          </a:prstGeom>
        </p:spPr>
      </p:pic>
      <p:sp>
        <p:nvSpPr>
          <p:cNvPr id="7" name="TextBox 6">
            <a:extLst>
              <a:ext uri="{FF2B5EF4-FFF2-40B4-BE49-F238E27FC236}">
                <a16:creationId xmlns:a16="http://schemas.microsoft.com/office/drawing/2014/main" id="{AE1C140A-B432-4344-B834-E0DFEEB609BC}"/>
              </a:ext>
            </a:extLst>
          </p:cNvPr>
          <p:cNvSpPr txBox="1"/>
          <p:nvPr/>
        </p:nvSpPr>
        <p:spPr>
          <a:xfrm>
            <a:off x="74089" y="1798958"/>
            <a:ext cx="8130935" cy="4647426"/>
          </a:xfrm>
          <a:prstGeom prst="rect">
            <a:avLst/>
          </a:prstGeom>
          <a:noFill/>
        </p:spPr>
        <p:txBody>
          <a:bodyPr wrap="square" rtlCol="0">
            <a:spAutoFit/>
          </a:bodyPr>
          <a:lstStyle/>
          <a:p>
            <a:pPr>
              <a:spcBef>
                <a:spcPts val="600"/>
              </a:spcBef>
              <a:buClr>
                <a:srgbClr val="EFE8DC"/>
              </a:buClr>
            </a:pPr>
            <a:r>
              <a:rPr lang="en-US" sz="1600" b="1" dirty="0">
                <a:solidFill>
                  <a:srgbClr val="EFE8DC"/>
                </a:solidFill>
                <a:effectLst/>
              </a:rPr>
              <a:t>Why do we need to change the way we consume?</a:t>
            </a:r>
          </a:p>
          <a:p>
            <a:pPr marL="285750" indent="-285750">
              <a:spcBef>
                <a:spcPts val="600"/>
              </a:spcBef>
              <a:buClr>
                <a:srgbClr val="EFE8DC"/>
              </a:buClr>
              <a:buFont typeface="Wingdings" panose="05000000000000000000" pitchFamily="2" charset="2"/>
              <a:buChar char="§"/>
            </a:pPr>
            <a:r>
              <a:rPr lang="en-US" sz="1600" dirty="0">
                <a:solidFill>
                  <a:srgbClr val="EFE8DC"/>
                </a:solidFill>
              </a:rPr>
              <a:t>Economic and social progress over the last century has been accompanied by environmental degradation that is endangering the systems on which our future and survival depend.</a:t>
            </a:r>
          </a:p>
          <a:p>
            <a:pPr marL="285750" indent="-285750">
              <a:spcBef>
                <a:spcPts val="600"/>
              </a:spcBef>
              <a:buClr>
                <a:srgbClr val="EFE8DC"/>
              </a:buClr>
              <a:buFont typeface="Wingdings" panose="05000000000000000000" pitchFamily="2" charset="2"/>
              <a:buChar char="§"/>
            </a:pPr>
            <a:r>
              <a:rPr lang="en-US" sz="1600" dirty="0">
                <a:solidFill>
                  <a:srgbClr val="EFE8DC"/>
                </a:solidFill>
              </a:rPr>
              <a:t>A successful transition means improvements in resource efficiency, consideration of entire life cycle of economic activities, and the need for multilateral environmental agreements.</a:t>
            </a:r>
          </a:p>
          <a:p>
            <a:pPr>
              <a:spcBef>
                <a:spcPts val="600"/>
              </a:spcBef>
              <a:buClr>
                <a:srgbClr val="EFE8DC"/>
              </a:buClr>
            </a:pPr>
            <a:endParaRPr lang="en-US" sz="1600" b="1" dirty="0">
              <a:solidFill>
                <a:srgbClr val="EFE8DC"/>
              </a:solidFill>
              <a:effectLst/>
            </a:endParaRPr>
          </a:p>
          <a:p>
            <a:pPr>
              <a:spcBef>
                <a:spcPts val="600"/>
              </a:spcBef>
              <a:buClr>
                <a:srgbClr val="EFE8DC"/>
              </a:buClr>
            </a:pPr>
            <a:r>
              <a:rPr lang="en-US" sz="1600" b="1" dirty="0">
                <a:solidFill>
                  <a:srgbClr val="EFE8DC"/>
                </a:solidFill>
                <a:effectLst/>
              </a:rPr>
              <a:t>What needs to change?</a:t>
            </a:r>
          </a:p>
          <a:p>
            <a:pPr marL="285750" indent="-285750">
              <a:spcBef>
                <a:spcPts val="600"/>
              </a:spcBef>
              <a:buClr>
                <a:srgbClr val="EFE8DC"/>
              </a:buClr>
              <a:buFont typeface="Wingdings" panose="05000000000000000000" pitchFamily="2" charset="2"/>
              <a:buChar char="§"/>
            </a:pPr>
            <a:r>
              <a:rPr lang="en-US" sz="1600" dirty="0">
                <a:solidFill>
                  <a:srgbClr val="EFE8DC"/>
                </a:solidFill>
              </a:rPr>
              <a:t>There are many aspects of consumption that with simple changes can have a big impact on society as a whole.</a:t>
            </a:r>
          </a:p>
          <a:p>
            <a:pPr marL="285750" indent="-285750">
              <a:spcBef>
                <a:spcPts val="600"/>
              </a:spcBef>
              <a:buClr>
                <a:srgbClr val="EFE8DC"/>
              </a:buClr>
              <a:buFont typeface="Wingdings" panose="05000000000000000000" pitchFamily="2" charset="2"/>
              <a:buChar char="§"/>
            </a:pPr>
            <a:r>
              <a:rPr lang="en-US" sz="1600" dirty="0">
                <a:solidFill>
                  <a:srgbClr val="EFE8DC"/>
                </a:solidFill>
              </a:rPr>
              <a:t>Governments need to implement/enforce policies and regulations that include measures such as reducing waste, promoting circular economy and sustainable procurement policies</a:t>
            </a:r>
          </a:p>
          <a:p>
            <a:pPr marL="285750" indent="-285750">
              <a:spcBef>
                <a:spcPts val="600"/>
              </a:spcBef>
              <a:buClr>
                <a:srgbClr val="EFE8DC"/>
              </a:buClr>
              <a:buFont typeface="Wingdings" panose="05000000000000000000" pitchFamily="2" charset="2"/>
              <a:buChar char="§"/>
            </a:pPr>
            <a:r>
              <a:rPr lang="en-US" sz="1600" dirty="0">
                <a:solidFill>
                  <a:srgbClr val="EFE8DC"/>
                </a:solidFill>
              </a:rPr>
              <a:t>Transitioning to a circular economy involves designing products for longevity, repairability, and recyclability. It also involves promoting practices such as reusing, refurbishing, and recycling products to minimize waste and resource depletion.</a:t>
            </a:r>
          </a:p>
          <a:p>
            <a:pPr marL="285750" indent="-285750">
              <a:spcBef>
                <a:spcPts val="600"/>
              </a:spcBef>
              <a:buClr>
                <a:srgbClr val="EFE8DC"/>
              </a:buClr>
              <a:buFont typeface="Wingdings" panose="05000000000000000000" pitchFamily="2" charset="2"/>
              <a:buChar char="§"/>
            </a:pPr>
            <a:r>
              <a:rPr lang="en-US" sz="1600" dirty="0">
                <a:solidFill>
                  <a:srgbClr val="EFE8DC"/>
                </a:solidFill>
              </a:rPr>
              <a:t>Individuals can adopt more sustainable lifestyles, e.g.: consuming less, choosing products with lower environmental impacts, and reducing carbon footprint of day-to-day activities.</a:t>
            </a:r>
          </a:p>
        </p:txBody>
      </p:sp>
      <p:sp>
        <p:nvSpPr>
          <p:cNvPr id="9" name="TextBox 8">
            <a:extLst>
              <a:ext uri="{FF2B5EF4-FFF2-40B4-BE49-F238E27FC236}">
                <a16:creationId xmlns:a16="http://schemas.microsoft.com/office/drawing/2014/main" id="{BDC74A44-03D0-40F0-9A66-3989EC73A643}"/>
              </a:ext>
            </a:extLst>
          </p:cNvPr>
          <p:cNvSpPr txBox="1"/>
          <p:nvPr/>
        </p:nvSpPr>
        <p:spPr>
          <a:xfrm>
            <a:off x="0" y="6569560"/>
            <a:ext cx="9282895" cy="276999"/>
          </a:xfrm>
          <a:prstGeom prst="rect">
            <a:avLst/>
          </a:prstGeom>
          <a:noFill/>
        </p:spPr>
        <p:txBody>
          <a:bodyPr wrap="square">
            <a:spAutoFit/>
          </a:bodyPr>
          <a:lstStyle>
            <a:defPPr>
              <a:defRPr lang="en-US"/>
            </a:defPPr>
            <a:lvl1pPr>
              <a:defRPr>
                <a:solidFill>
                  <a:srgbClr val="EFE8DC"/>
                </a:solidFill>
              </a:defRPr>
            </a:lvl1pPr>
          </a:lstStyle>
          <a:p>
            <a:r>
              <a:rPr lang="en-US" sz="1200" dirty="0"/>
              <a:t>https://www.un.org/sustainabledevelopment/sustainable-consumption-production/</a:t>
            </a:r>
          </a:p>
        </p:txBody>
      </p:sp>
    </p:spTree>
    <p:extLst>
      <p:ext uri="{BB962C8B-B14F-4D97-AF65-F5344CB8AC3E}">
        <p14:creationId xmlns:p14="http://schemas.microsoft.com/office/powerpoint/2010/main" val="69613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3600" dirty="0"/>
              <a:t>The U.N. Sustainable Development Goals (SDGs): </a:t>
            </a:r>
            <a:br>
              <a:rPr lang="en-US" sz="3600" dirty="0"/>
            </a:br>
            <a:r>
              <a:rPr lang="en-US" sz="3200" dirty="0">
                <a:solidFill>
                  <a:srgbClr val="7030A0"/>
                </a:solidFill>
              </a:rPr>
              <a:t>SGD 12: Ensure sustainable consumption and production patterns </a:t>
            </a:r>
            <a:br>
              <a:rPr lang="en-US" sz="1200" b="1" dirty="0">
                <a:solidFill>
                  <a:srgbClr val="7030A0"/>
                </a:solidFill>
              </a:rPr>
            </a:br>
            <a:endParaRPr lang="en-US" sz="3600" dirty="0">
              <a:solidFill>
                <a:srgbClr val="7030A0"/>
              </a:solidFill>
            </a:endParaRPr>
          </a:p>
        </p:txBody>
      </p:sp>
      <p:pic>
        <p:nvPicPr>
          <p:cNvPr id="4" name="Picture 3">
            <a:extLst>
              <a:ext uri="{FF2B5EF4-FFF2-40B4-BE49-F238E27FC236}">
                <a16:creationId xmlns:a16="http://schemas.microsoft.com/office/drawing/2014/main" id="{32BE8687-4F24-4559-8394-396B47F7EB86}"/>
              </a:ext>
            </a:extLst>
          </p:cNvPr>
          <p:cNvPicPr>
            <a:picLocks noChangeAspect="1"/>
          </p:cNvPicPr>
          <p:nvPr/>
        </p:nvPicPr>
        <p:blipFill>
          <a:blip r:embed="rId2"/>
          <a:stretch>
            <a:fillRect/>
          </a:stretch>
        </p:blipFill>
        <p:spPr>
          <a:xfrm>
            <a:off x="8262899" y="1770928"/>
            <a:ext cx="3830937" cy="5017624"/>
          </a:xfrm>
          <a:prstGeom prst="rect">
            <a:avLst/>
          </a:prstGeom>
        </p:spPr>
      </p:pic>
      <p:sp>
        <p:nvSpPr>
          <p:cNvPr id="7" name="TextBox 6">
            <a:extLst>
              <a:ext uri="{FF2B5EF4-FFF2-40B4-BE49-F238E27FC236}">
                <a16:creationId xmlns:a16="http://schemas.microsoft.com/office/drawing/2014/main" id="{AE1C140A-B432-4344-B834-E0DFEEB609BC}"/>
              </a:ext>
            </a:extLst>
          </p:cNvPr>
          <p:cNvSpPr txBox="1"/>
          <p:nvPr/>
        </p:nvSpPr>
        <p:spPr>
          <a:xfrm>
            <a:off x="85664" y="1798958"/>
            <a:ext cx="8130935" cy="4816703"/>
          </a:xfrm>
          <a:prstGeom prst="rect">
            <a:avLst/>
          </a:prstGeom>
          <a:noFill/>
        </p:spPr>
        <p:txBody>
          <a:bodyPr wrap="square" rtlCol="0">
            <a:spAutoFit/>
          </a:bodyPr>
          <a:lstStyle/>
          <a:p>
            <a:pPr>
              <a:spcBef>
                <a:spcPts val="600"/>
              </a:spcBef>
              <a:buClr>
                <a:srgbClr val="EFE8DC"/>
              </a:buClr>
            </a:pPr>
            <a:r>
              <a:rPr lang="en-US" sz="1600" b="1" dirty="0">
                <a:solidFill>
                  <a:srgbClr val="EFE8DC"/>
                </a:solidFill>
                <a:effectLst/>
              </a:rPr>
              <a:t>How can a business help?</a:t>
            </a:r>
          </a:p>
          <a:p>
            <a:pPr marL="285750" indent="-285750">
              <a:spcBef>
                <a:spcPts val="600"/>
              </a:spcBef>
              <a:buClr>
                <a:srgbClr val="EFE8DC"/>
              </a:buClr>
              <a:buFont typeface="Wingdings" panose="05000000000000000000" pitchFamily="2" charset="2"/>
              <a:buChar char="§"/>
            </a:pPr>
            <a:r>
              <a:rPr lang="en-US" sz="1600" dirty="0">
                <a:solidFill>
                  <a:srgbClr val="EFE8DC"/>
                </a:solidFill>
              </a:rPr>
              <a:t>It’s in businesses’ interest to find new solutions that enable sustainable consumption and production patterns. A better understanding of environmental and social impacts of products and services is needed, both of product life cycles and how these are affected by use within lifestyles.</a:t>
            </a:r>
          </a:p>
          <a:p>
            <a:pPr marL="285750" indent="-285750">
              <a:spcBef>
                <a:spcPts val="600"/>
              </a:spcBef>
              <a:buClr>
                <a:srgbClr val="EFE8DC"/>
              </a:buClr>
              <a:buFont typeface="Wingdings" panose="05000000000000000000" pitchFamily="2" charset="2"/>
              <a:buChar char="§"/>
            </a:pPr>
            <a:r>
              <a:rPr lang="en-US" sz="1600" dirty="0">
                <a:solidFill>
                  <a:srgbClr val="EFE8DC"/>
                </a:solidFill>
              </a:rPr>
              <a:t>Innovation and design solutions can both enable and inspire individuals to lead more sustainable lifestyles, reducing impacts and improving well-being.</a:t>
            </a:r>
          </a:p>
          <a:p>
            <a:pPr>
              <a:spcBef>
                <a:spcPts val="600"/>
              </a:spcBef>
              <a:buClr>
                <a:srgbClr val="EFE8DC"/>
              </a:buClr>
            </a:pPr>
            <a:endParaRPr lang="en-US" sz="1600" b="1" dirty="0">
              <a:solidFill>
                <a:srgbClr val="EFE8DC"/>
              </a:solidFill>
              <a:effectLst/>
            </a:endParaRPr>
          </a:p>
          <a:p>
            <a:pPr>
              <a:spcBef>
                <a:spcPts val="600"/>
              </a:spcBef>
              <a:buClr>
                <a:srgbClr val="EFE8DC"/>
              </a:buClr>
            </a:pPr>
            <a:r>
              <a:rPr lang="en-US" sz="1600" b="1" dirty="0">
                <a:solidFill>
                  <a:srgbClr val="EFE8DC"/>
                </a:solidFill>
                <a:effectLst/>
              </a:rPr>
              <a:t>How can consumers help?</a:t>
            </a:r>
          </a:p>
          <a:p>
            <a:pPr marL="285750" indent="-285750">
              <a:spcBef>
                <a:spcPts val="600"/>
              </a:spcBef>
              <a:buClr>
                <a:srgbClr val="EFE8DC"/>
              </a:buClr>
              <a:buFont typeface="Wingdings" panose="05000000000000000000" pitchFamily="2" charset="2"/>
              <a:buChar char="§"/>
            </a:pPr>
            <a:r>
              <a:rPr lang="en-US" sz="1600" dirty="0">
                <a:solidFill>
                  <a:srgbClr val="EFE8DC"/>
                </a:solidFill>
              </a:rPr>
              <a:t>There are two main ways to help:</a:t>
            </a:r>
          </a:p>
          <a:p>
            <a:pPr lvl="1">
              <a:buFont typeface="+mj-lt"/>
              <a:buAutoNum type="arabicPeriod"/>
            </a:pPr>
            <a:r>
              <a:rPr lang="en-US" sz="1600" dirty="0">
                <a:solidFill>
                  <a:srgbClr val="EFE8DC"/>
                </a:solidFill>
              </a:rPr>
              <a:t>Reducing waste and</a:t>
            </a:r>
          </a:p>
          <a:p>
            <a:pPr lvl="1">
              <a:buFont typeface="+mj-lt"/>
              <a:buAutoNum type="arabicPeriod"/>
            </a:pPr>
            <a:r>
              <a:rPr lang="en-US" sz="1600" dirty="0">
                <a:solidFill>
                  <a:srgbClr val="EFE8DC"/>
                </a:solidFill>
              </a:rPr>
              <a:t>Being thoughtful about what purchases and choosing sustainable options when possible.</a:t>
            </a:r>
          </a:p>
          <a:p>
            <a:pPr marL="285750" indent="-285750">
              <a:spcBef>
                <a:spcPts val="600"/>
              </a:spcBef>
              <a:buClr>
                <a:srgbClr val="EFE8DC"/>
              </a:buClr>
              <a:buFont typeface="Wingdings" panose="05000000000000000000" pitchFamily="2" charset="2"/>
              <a:buChar char="§"/>
            </a:pPr>
            <a:r>
              <a:rPr lang="en-US" sz="1600" dirty="0">
                <a:solidFill>
                  <a:srgbClr val="EFE8DC"/>
                </a:solidFill>
              </a:rPr>
              <a:t>Ensuring they don’t throw away food, and reduce consumption of plastic (key pollutant of oceans). Carrying a reusable bag, refusing to use plastic straws, and recycling plastic bottles are good ways to help every day.</a:t>
            </a:r>
          </a:p>
          <a:p>
            <a:pPr marL="285750" indent="-285750">
              <a:spcBef>
                <a:spcPts val="600"/>
              </a:spcBef>
              <a:buClr>
                <a:srgbClr val="EFE8DC"/>
              </a:buClr>
              <a:buFont typeface="Wingdings" panose="05000000000000000000" pitchFamily="2" charset="2"/>
              <a:buChar char="§"/>
            </a:pPr>
            <a:r>
              <a:rPr lang="en-US" sz="1600" dirty="0">
                <a:solidFill>
                  <a:srgbClr val="EFE8DC"/>
                </a:solidFill>
              </a:rPr>
              <a:t>Making informed purchases; e.g., buying from sustainable and local sources to make a difference as well as exercising pressure on businesses to adopt sustainable practices.</a:t>
            </a:r>
          </a:p>
        </p:txBody>
      </p:sp>
      <p:sp>
        <p:nvSpPr>
          <p:cNvPr id="9" name="TextBox 8">
            <a:extLst>
              <a:ext uri="{FF2B5EF4-FFF2-40B4-BE49-F238E27FC236}">
                <a16:creationId xmlns:a16="http://schemas.microsoft.com/office/drawing/2014/main" id="{BDC74A44-03D0-40F0-9A66-3989EC73A643}"/>
              </a:ext>
            </a:extLst>
          </p:cNvPr>
          <p:cNvSpPr txBox="1"/>
          <p:nvPr/>
        </p:nvSpPr>
        <p:spPr>
          <a:xfrm>
            <a:off x="0" y="6569560"/>
            <a:ext cx="9282895" cy="276999"/>
          </a:xfrm>
          <a:prstGeom prst="rect">
            <a:avLst/>
          </a:prstGeom>
          <a:noFill/>
        </p:spPr>
        <p:txBody>
          <a:bodyPr wrap="square">
            <a:spAutoFit/>
          </a:bodyPr>
          <a:lstStyle>
            <a:defPPr>
              <a:defRPr lang="en-US"/>
            </a:defPPr>
            <a:lvl1pPr>
              <a:defRPr>
                <a:solidFill>
                  <a:srgbClr val="EFE8DC"/>
                </a:solidFill>
              </a:defRPr>
            </a:lvl1pPr>
          </a:lstStyle>
          <a:p>
            <a:r>
              <a:rPr lang="en-US" sz="1200" dirty="0"/>
              <a:t>https://www.un.org/sustainabledevelopment/sustainable-consumption-production/</a:t>
            </a:r>
          </a:p>
        </p:txBody>
      </p:sp>
    </p:spTree>
    <p:extLst>
      <p:ext uri="{BB962C8B-B14F-4D97-AF65-F5344CB8AC3E}">
        <p14:creationId xmlns:p14="http://schemas.microsoft.com/office/powerpoint/2010/main" val="233335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4000" dirty="0"/>
              <a:t>The U.N. Sustainable Development Goals (SDGs):</a:t>
            </a:r>
            <a:br>
              <a:rPr lang="en-US" sz="4000" dirty="0"/>
            </a:br>
            <a:r>
              <a:rPr lang="en-US" sz="4000" dirty="0">
                <a:solidFill>
                  <a:srgbClr val="7030A0"/>
                </a:solidFill>
              </a:rPr>
              <a:t>Let’s Look at (Some of the) Targets</a:t>
            </a:r>
          </a:p>
        </p:txBody>
      </p:sp>
      <p:sp>
        <p:nvSpPr>
          <p:cNvPr id="10" name="TextBox 9">
            <a:extLst>
              <a:ext uri="{FF2B5EF4-FFF2-40B4-BE49-F238E27FC236}">
                <a16:creationId xmlns:a16="http://schemas.microsoft.com/office/drawing/2014/main" id="{3D0BCEDD-3DB5-4423-9714-55FA58907BE6}"/>
              </a:ext>
            </a:extLst>
          </p:cNvPr>
          <p:cNvSpPr txBox="1"/>
          <p:nvPr/>
        </p:nvSpPr>
        <p:spPr>
          <a:xfrm>
            <a:off x="11575" y="6384375"/>
            <a:ext cx="12192000" cy="461665"/>
          </a:xfrm>
          <a:prstGeom prst="rect">
            <a:avLst/>
          </a:prstGeom>
          <a:noFill/>
        </p:spPr>
        <p:txBody>
          <a:bodyPr wrap="square">
            <a:spAutoFit/>
          </a:bodyPr>
          <a:lstStyle/>
          <a:p>
            <a:r>
              <a:rPr lang="en-US" sz="1200" dirty="0">
                <a:solidFill>
                  <a:srgbClr val="EFE8DC"/>
                </a:solidFill>
                <a:hlinkClick r:id="rId2"/>
              </a:rPr>
              <a:t>https://sdgs.un.org/goals</a:t>
            </a:r>
            <a:endParaRPr lang="en-US" sz="1200" dirty="0">
              <a:solidFill>
                <a:srgbClr val="EFE8DC"/>
              </a:solidFill>
            </a:endParaRPr>
          </a:p>
          <a:p>
            <a:r>
              <a:rPr lang="en-US" sz="1200" dirty="0">
                <a:solidFill>
                  <a:srgbClr val="EFE8DC"/>
                </a:solidFill>
              </a:rPr>
              <a:t>https://blog.bham.ac.uk/cityredi/implementing-sustainable-development-goals-sdgs-the-lessons-for-cities-from-international-examples/</a:t>
            </a:r>
          </a:p>
        </p:txBody>
      </p:sp>
      <p:pic>
        <p:nvPicPr>
          <p:cNvPr id="4" name="Picture 3">
            <a:extLst>
              <a:ext uri="{FF2B5EF4-FFF2-40B4-BE49-F238E27FC236}">
                <a16:creationId xmlns:a16="http://schemas.microsoft.com/office/drawing/2014/main" id="{A9903320-8BFF-4BE8-ABC0-2C401CF27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036" y="3815497"/>
            <a:ext cx="4043748" cy="2511382"/>
          </a:xfrm>
          <a:prstGeom prst="rect">
            <a:avLst/>
          </a:prstGeom>
        </p:spPr>
      </p:pic>
      <p:sp>
        <p:nvSpPr>
          <p:cNvPr id="5" name="TextBox 4">
            <a:extLst>
              <a:ext uri="{FF2B5EF4-FFF2-40B4-BE49-F238E27FC236}">
                <a16:creationId xmlns:a16="http://schemas.microsoft.com/office/drawing/2014/main" id="{B93477D4-7FE4-4388-AA08-52D4795CE3A1}"/>
              </a:ext>
            </a:extLst>
          </p:cNvPr>
          <p:cNvSpPr txBox="1"/>
          <p:nvPr/>
        </p:nvSpPr>
        <p:spPr>
          <a:xfrm>
            <a:off x="131964" y="1787383"/>
            <a:ext cx="11928855" cy="1891287"/>
          </a:xfrm>
          <a:prstGeom prst="rect">
            <a:avLst/>
          </a:prstGeom>
          <a:noFill/>
        </p:spPr>
        <p:txBody>
          <a:bodyPr wrap="square" rtlCol="0">
            <a:spAutoFit/>
          </a:bodyPr>
          <a:lstStyle/>
          <a:p>
            <a:pPr>
              <a:lnSpc>
                <a:spcPct val="150000"/>
              </a:lnSpc>
            </a:pPr>
            <a:r>
              <a:rPr lang="en-US" sz="2000" b="1" dirty="0">
                <a:solidFill>
                  <a:srgbClr val="EFE8DC"/>
                </a:solidFill>
              </a:rPr>
              <a:t>The framework of the SDGs comprises three layers including:</a:t>
            </a:r>
          </a:p>
          <a:p>
            <a:pPr marL="457200" indent="-457200">
              <a:lnSpc>
                <a:spcPct val="150000"/>
              </a:lnSpc>
              <a:buAutoNum type="arabicParenR"/>
            </a:pPr>
            <a:r>
              <a:rPr lang="en-US" sz="2000" dirty="0">
                <a:solidFill>
                  <a:srgbClr val="EFE8DC"/>
                </a:solidFill>
              </a:rPr>
              <a:t>17 global goals, which represent the vision for the ideal sustainable world;</a:t>
            </a:r>
          </a:p>
          <a:p>
            <a:pPr marL="457200" indent="-457200">
              <a:lnSpc>
                <a:spcPct val="150000"/>
              </a:lnSpc>
              <a:buAutoNum type="arabicParenR"/>
            </a:pPr>
            <a:r>
              <a:rPr lang="en-US" sz="2000" dirty="0">
                <a:solidFill>
                  <a:srgbClr val="EFE8DC"/>
                </a:solidFill>
              </a:rPr>
              <a:t>169 global targets, which set numerical targets and deadlines to reach the goals; and</a:t>
            </a:r>
          </a:p>
          <a:p>
            <a:pPr marL="457200" indent="-457200">
              <a:lnSpc>
                <a:spcPct val="150000"/>
              </a:lnSpc>
              <a:buAutoNum type="arabicParenR"/>
            </a:pPr>
            <a:r>
              <a:rPr lang="en-US" sz="2000" dirty="0">
                <a:solidFill>
                  <a:srgbClr val="EFE8DC"/>
                </a:solidFill>
              </a:rPr>
              <a:t>232 global indicators, which review the progress of SDGs actions against global targets.</a:t>
            </a:r>
          </a:p>
        </p:txBody>
      </p:sp>
      <p:pic>
        <p:nvPicPr>
          <p:cNvPr id="7" name="Picture 6">
            <a:extLst>
              <a:ext uri="{FF2B5EF4-FFF2-40B4-BE49-F238E27FC236}">
                <a16:creationId xmlns:a16="http://schemas.microsoft.com/office/drawing/2014/main" id="{82962DE1-800F-49B4-A075-66D67E45A98E}"/>
              </a:ext>
            </a:extLst>
          </p:cNvPr>
          <p:cNvPicPr>
            <a:picLocks noChangeAspect="1"/>
          </p:cNvPicPr>
          <p:nvPr/>
        </p:nvPicPr>
        <p:blipFill>
          <a:blip r:embed="rId4"/>
          <a:stretch>
            <a:fillRect/>
          </a:stretch>
        </p:blipFill>
        <p:spPr>
          <a:xfrm>
            <a:off x="2119187" y="3815497"/>
            <a:ext cx="3176378" cy="2511382"/>
          </a:xfrm>
          <a:prstGeom prst="rect">
            <a:avLst/>
          </a:prstGeom>
        </p:spPr>
      </p:pic>
      <p:sp>
        <p:nvSpPr>
          <p:cNvPr id="3" name="Arrow: Right 2">
            <a:extLst>
              <a:ext uri="{FF2B5EF4-FFF2-40B4-BE49-F238E27FC236}">
                <a16:creationId xmlns:a16="http://schemas.microsoft.com/office/drawing/2014/main" id="{607A2222-7DF7-4DA7-8567-1FEF89267412}"/>
              </a:ext>
            </a:extLst>
          </p:cNvPr>
          <p:cNvSpPr/>
          <p:nvPr/>
        </p:nvSpPr>
        <p:spPr>
          <a:xfrm>
            <a:off x="636609" y="4638734"/>
            <a:ext cx="1904387" cy="870813"/>
          </a:xfrm>
          <a:prstGeom prst="rightArrow">
            <a:avLst/>
          </a:prstGeom>
          <a:solidFill>
            <a:srgbClr val="EFE8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7030A0"/>
                </a:solidFill>
              </a:rPr>
              <a:t>TARGETS</a:t>
            </a:r>
          </a:p>
        </p:txBody>
      </p:sp>
    </p:spTree>
    <p:extLst>
      <p:ext uri="{BB962C8B-B14F-4D97-AF65-F5344CB8AC3E}">
        <p14:creationId xmlns:p14="http://schemas.microsoft.com/office/powerpoint/2010/main" val="127367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1736729" cy="1267733"/>
          </a:xfrm>
        </p:spPr>
        <p:txBody>
          <a:bodyPr>
            <a:noAutofit/>
          </a:bodyPr>
          <a:lstStyle/>
          <a:p>
            <a:pPr algn="ctr"/>
            <a:r>
              <a:rPr lang="en-US" sz="3600" dirty="0"/>
              <a:t>The U.N. Sustainable Development Goals (SDGs): </a:t>
            </a:r>
            <a:br>
              <a:rPr lang="en-US" sz="3600" dirty="0"/>
            </a:br>
            <a:r>
              <a:rPr lang="en-US" sz="3200" dirty="0">
                <a:solidFill>
                  <a:srgbClr val="7030A0"/>
                </a:solidFill>
              </a:rPr>
              <a:t>SGD 12: Consider Target 12.2</a:t>
            </a:r>
            <a:endParaRPr lang="en-US" sz="3600" dirty="0">
              <a:solidFill>
                <a:srgbClr val="7030A0"/>
              </a:solidFill>
            </a:endParaRPr>
          </a:p>
        </p:txBody>
      </p:sp>
      <p:sp>
        <p:nvSpPr>
          <p:cNvPr id="9" name="TextBox 8">
            <a:extLst>
              <a:ext uri="{FF2B5EF4-FFF2-40B4-BE49-F238E27FC236}">
                <a16:creationId xmlns:a16="http://schemas.microsoft.com/office/drawing/2014/main" id="{BDC74A44-03D0-40F0-9A66-3989EC73A643}"/>
              </a:ext>
            </a:extLst>
          </p:cNvPr>
          <p:cNvSpPr txBox="1"/>
          <p:nvPr/>
        </p:nvSpPr>
        <p:spPr>
          <a:xfrm>
            <a:off x="0" y="6569560"/>
            <a:ext cx="9282895" cy="276999"/>
          </a:xfrm>
          <a:prstGeom prst="rect">
            <a:avLst/>
          </a:prstGeom>
          <a:noFill/>
        </p:spPr>
        <p:txBody>
          <a:bodyPr wrap="square">
            <a:spAutoFit/>
          </a:bodyPr>
          <a:lstStyle>
            <a:defPPr>
              <a:defRPr lang="en-US"/>
            </a:defPPr>
            <a:lvl1pPr>
              <a:defRPr>
                <a:solidFill>
                  <a:srgbClr val="EFE8DC"/>
                </a:solidFill>
              </a:defRPr>
            </a:lvl1pPr>
          </a:lstStyle>
          <a:p>
            <a:r>
              <a:rPr lang="en-US" sz="1200" dirty="0"/>
              <a:t>https://www.un.org/sustainabledevelopment/sustainable-consumption-production/</a:t>
            </a:r>
          </a:p>
        </p:txBody>
      </p:sp>
      <p:pic>
        <p:nvPicPr>
          <p:cNvPr id="11" name="Picture 10">
            <a:extLst>
              <a:ext uri="{FF2B5EF4-FFF2-40B4-BE49-F238E27FC236}">
                <a16:creationId xmlns:a16="http://schemas.microsoft.com/office/drawing/2014/main" id="{0690B70F-3B59-4DC7-8DA0-2C7773C10FFD}"/>
              </a:ext>
            </a:extLst>
          </p:cNvPr>
          <p:cNvPicPr>
            <a:picLocks noChangeAspect="1"/>
          </p:cNvPicPr>
          <p:nvPr/>
        </p:nvPicPr>
        <p:blipFill>
          <a:blip r:embed="rId2"/>
          <a:stretch>
            <a:fillRect/>
          </a:stretch>
        </p:blipFill>
        <p:spPr>
          <a:xfrm>
            <a:off x="69447" y="1802982"/>
            <a:ext cx="6003403" cy="3663301"/>
          </a:xfrm>
          <a:prstGeom prst="rect">
            <a:avLst/>
          </a:prstGeom>
        </p:spPr>
      </p:pic>
      <p:pic>
        <p:nvPicPr>
          <p:cNvPr id="13" name="Picture 12">
            <a:extLst>
              <a:ext uri="{FF2B5EF4-FFF2-40B4-BE49-F238E27FC236}">
                <a16:creationId xmlns:a16="http://schemas.microsoft.com/office/drawing/2014/main" id="{696C5630-40C4-4321-BC7C-8D1391DDCC24}"/>
              </a:ext>
            </a:extLst>
          </p:cNvPr>
          <p:cNvPicPr>
            <a:picLocks noChangeAspect="1"/>
          </p:cNvPicPr>
          <p:nvPr/>
        </p:nvPicPr>
        <p:blipFill>
          <a:blip r:embed="rId3"/>
          <a:stretch>
            <a:fillRect/>
          </a:stretch>
        </p:blipFill>
        <p:spPr>
          <a:xfrm>
            <a:off x="6175033" y="1802296"/>
            <a:ext cx="5947519" cy="3452611"/>
          </a:xfrm>
          <a:prstGeom prst="rect">
            <a:avLst/>
          </a:prstGeom>
        </p:spPr>
      </p:pic>
      <p:sp>
        <p:nvSpPr>
          <p:cNvPr id="14" name="Rectangle 13">
            <a:extLst>
              <a:ext uri="{FF2B5EF4-FFF2-40B4-BE49-F238E27FC236}">
                <a16:creationId xmlns:a16="http://schemas.microsoft.com/office/drawing/2014/main" id="{54AA5216-E0DF-4AAC-971C-95D9EFE24E02}"/>
              </a:ext>
            </a:extLst>
          </p:cNvPr>
          <p:cNvSpPr/>
          <p:nvPr/>
        </p:nvSpPr>
        <p:spPr>
          <a:xfrm>
            <a:off x="34722" y="2604304"/>
            <a:ext cx="5949388" cy="2769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89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2000" cy="1267733"/>
          </a:xfrm>
        </p:spPr>
        <p:txBody>
          <a:bodyPr>
            <a:noAutofit/>
          </a:bodyPr>
          <a:lstStyle/>
          <a:p>
            <a:pPr algn="ctr"/>
            <a:r>
              <a:rPr lang="en-US" sz="3600" dirty="0"/>
              <a:t>The U.N. Sustainable Development Goals (SDGs): </a:t>
            </a:r>
            <a:br>
              <a:rPr lang="en-US" sz="3600" dirty="0"/>
            </a:br>
            <a:r>
              <a:rPr lang="en-US" sz="2400" dirty="0">
                <a:solidFill>
                  <a:srgbClr val="7030A0"/>
                </a:solidFill>
              </a:rPr>
              <a:t>SGD 12: Illustrative Focus on Target 12.2 and Indicator 12.2.1:</a:t>
            </a:r>
            <a:br>
              <a:rPr lang="en-US" sz="2400" dirty="0">
                <a:solidFill>
                  <a:srgbClr val="7030A0"/>
                </a:solidFill>
              </a:rPr>
            </a:br>
            <a:r>
              <a:rPr lang="en-US" sz="2400" dirty="0">
                <a:solidFill>
                  <a:srgbClr val="7030A0"/>
                </a:solidFill>
              </a:rPr>
              <a:t>Sustainable Management and Use of Natural Resources</a:t>
            </a:r>
            <a:br>
              <a:rPr lang="en-US" sz="1400" b="1" dirty="0"/>
            </a:br>
            <a:endParaRPr lang="en-US" sz="3600" dirty="0">
              <a:solidFill>
                <a:srgbClr val="7030A0"/>
              </a:solidFill>
            </a:endParaRPr>
          </a:p>
        </p:txBody>
      </p:sp>
      <p:sp>
        <p:nvSpPr>
          <p:cNvPr id="9" name="TextBox 8">
            <a:extLst>
              <a:ext uri="{FF2B5EF4-FFF2-40B4-BE49-F238E27FC236}">
                <a16:creationId xmlns:a16="http://schemas.microsoft.com/office/drawing/2014/main" id="{BDC74A44-03D0-40F0-9A66-3989EC73A643}"/>
              </a:ext>
            </a:extLst>
          </p:cNvPr>
          <p:cNvSpPr txBox="1"/>
          <p:nvPr/>
        </p:nvSpPr>
        <p:spPr>
          <a:xfrm>
            <a:off x="0" y="6569560"/>
            <a:ext cx="9282895" cy="276999"/>
          </a:xfrm>
          <a:prstGeom prst="rect">
            <a:avLst/>
          </a:prstGeom>
          <a:noFill/>
        </p:spPr>
        <p:txBody>
          <a:bodyPr wrap="square">
            <a:spAutoFit/>
          </a:bodyPr>
          <a:lstStyle>
            <a:defPPr>
              <a:defRPr lang="en-US"/>
            </a:defPPr>
            <a:lvl1pPr>
              <a:defRPr>
                <a:solidFill>
                  <a:srgbClr val="EFE8DC"/>
                </a:solidFill>
              </a:defRPr>
            </a:lvl1pPr>
          </a:lstStyle>
          <a:p>
            <a:r>
              <a:rPr lang="en-US" sz="1200" dirty="0"/>
              <a:t>https://ourworldindata.org/sdgs/responsible-consumption-production</a:t>
            </a:r>
          </a:p>
        </p:txBody>
      </p:sp>
      <p:pic>
        <p:nvPicPr>
          <p:cNvPr id="4" name="Picture 3">
            <a:extLst>
              <a:ext uri="{FF2B5EF4-FFF2-40B4-BE49-F238E27FC236}">
                <a16:creationId xmlns:a16="http://schemas.microsoft.com/office/drawing/2014/main" id="{F938D9F0-1C33-4748-B67B-94C6E553DD15}"/>
              </a:ext>
            </a:extLst>
          </p:cNvPr>
          <p:cNvPicPr>
            <a:picLocks noChangeAspect="1"/>
          </p:cNvPicPr>
          <p:nvPr/>
        </p:nvPicPr>
        <p:blipFill>
          <a:blip r:embed="rId2"/>
          <a:stretch>
            <a:fillRect/>
          </a:stretch>
        </p:blipFill>
        <p:spPr>
          <a:xfrm>
            <a:off x="1334947" y="1769166"/>
            <a:ext cx="9522106" cy="4319118"/>
          </a:xfrm>
          <a:prstGeom prst="rect">
            <a:avLst/>
          </a:prstGeom>
        </p:spPr>
      </p:pic>
    </p:spTree>
    <p:extLst>
      <p:ext uri="{BB962C8B-B14F-4D97-AF65-F5344CB8AC3E}">
        <p14:creationId xmlns:p14="http://schemas.microsoft.com/office/powerpoint/2010/main" val="3319283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1736729" cy="1267733"/>
          </a:xfrm>
        </p:spPr>
        <p:txBody>
          <a:bodyPr>
            <a:noAutofit/>
          </a:bodyPr>
          <a:lstStyle/>
          <a:p>
            <a:pPr algn="ctr"/>
            <a:r>
              <a:rPr lang="en-US" sz="3600" dirty="0"/>
              <a:t>The U.N. Sustainable Development Goals (SDGs): </a:t>
            </a:r>
            <a:br>
              <a:rPr lang="en-US" sz="3600" dirty="0"/>
            </a:br>
            <a:r>
              <a:rPr lang="en-US" sz="3200" dirty="0">
                <a:solidFill>
                  <a:srgbClr val="7030A0"/>
                </a:solidFill>
              </a:rPr>
              <a:t>SGD 12: Illustrative Focus on Target 12. 3 (Food Waste)</a:t>
            </a:r>
            <a:endParaRPr lang="en-US" sz="3600" dirty="0">
              <a:solidFill>
                <a:srgbClr val="7030A0"/>
              </a:solidFill>
            </a:endParaRPr>
          </a:p>
        </p:txBody>
      </p:sp>
      <p:sp>
        <p:nvSpPr>
          <p:cNvPr id="9" name="TextBox 8">
            <a:extLst>
              <a:ext uri="{FF2B5EF4-FFF2-40B4-BE49-F238E27FC236}">
                <a16:creationId xmlns:a16="http://schemas.microsoft.com/office/drawing/2014/main" id="{BDC74A44-03D0-40F0-9A66-3989EC73A643}"/>
              </a:ext>
            </a:extLst>
          </p:cNvPr>
          <p:cNvSpPr txBox="1"/>
          <p:nvPr/>
        </p:nvSpPr>
        <p:spPr>
          <a:xfrm>
            <a:off x="0" y="6569560"/>
            <a:ext cx="9282895" cy="276999"/>
          </a:xfrm>
          <a:prstGeom prst="rect">
            <a:avLst/>
          </a:prstGeom>
          <a:noFill/>
        </p:spPr>
        <p:txBody>
          <a:bodyPr wrap="square">
            <a:spAutoFit/>
          </a:bodyPr>
          <a:lstStyle>
            <a:defPPr>
              <a:defRPr lang="en-US"/>
            </a:defPPr>
            <a:lvl1pPr>
              <a:defRPr>
                <a:solidFill>
                  <a:srgbClr val="EFE8DC"/>
                </a:solidFill>
              </a:defRPr>
            </a:lvl1pPr>
          </a:lstStyle>
          <a:p>
            <a:r>
              <a:rPr lang="en-US" sz="1200" dirty="0"/>
              <a:t>https://www.un.org/sustainabledevelopment/sustainable-consumption-production/</a:t>
            </a:r>
          </a:p>
        </p:txBody>
      </p:sp>
      <p:pic>
        <p:nvPicPr>
          <p:cNvPr id="11" name="Picture 10">
            <a:extLst>
              <a:ext uri="{FF2B5EF4-FFF2-40B4-BE49-F238E27FC236}">
                <a16:creationId xmlns:a16="http://schemas.microsoft.com/office/drawing/2014/main" id="{0690B70F-3B59-4DC7-8DA0-2C7773C10FFD}"/>
              </a:ext>
            </a:extLst>
          </p:cNvPr>
          <p:cNvPicPr>
            <a:picLocks noChangeAspect="1"/>
          </p:cNvPicPr>
          <p:nvPr/>
        </p:nvPicPr>
        <p:blipFill>
          <a:blip r:embed="rId2"/>
          <a:stretch>
            <a:fillRect/>
          </a:stretch>
        </p:blipFill>
        <p:spPr>
          <a:xfrm>
            <a:off x="69447" y="1802982"/>
            <a:ext cx="6003403" cy="3663301"/>
          </a:xfrm>
          <a:prstGeom prst="rect">
            <a:avLst/>
          </a:prstGeom>
        </p:spPr>
      </p:pic>
      <p:pic>
        <p:nvPicPr>
          <p:cNvPr id="13" name="Picture 12">
            <a:extLst>
              <a:ext uri="{FF2B5EF4-FFF2-40B4-BE49-F238E27FC236}">
                <a16:creationId xmlns:a16="http://schemas.microsoft.com/office/drawing/2014/main" id="{696C5630-40C4-4321-BC7C-8D1391DDCC24}"/>
              </a:ext>
            </a:extLst>
          </p:cNvPr>
          <p:cNvPicPr>
            <a:picLocks noChangeAspect="1"/>
          </p:cNvPicPr>
          <p:nvPr/>
        </p:nvPicPr>
        <p:blipFill>
          <a:blip r:embed="rId3"/>
          <a:stretch>
            <a:fillRect/>
          </a:stretch>
        </p:blipFill>
        <p:spPr>
          <a:xfrm>
            <a:off x="6175033" y="1802296"/>
            <a:ext cx="5947519" cy="3452611"/>
          </a:xfrm>
          <a:prstGeom prst="rect">
            <a:avLst/>
          </a:prstGeom>
        </p:spPr>
      </p:pic>
      <p:sp>
        <p:nvSpPr>
          <p:cNvPr id="14" name="Rectangle 13">
            <a:extLst>
              <a:ext uri="{FF2B5EF4-FFF2-40B4-BE49-F238E27FC236}">
                <a16:creationId xmlns:a16="http://schemas.microsoft.com/office/drawing/2014/main" id="{54AA5216-E0DF-4AAC-971C-95D9EFE24E02}"/>
              </a:ext>
            </a:extLst>
          </p:cNvPr>
          <p:cNvSpPr/>
          <p:nvPr/>
        </p:nvSpPr>
        <p:spPr>
          <a:xfrm>
            <a:off x="23147" y="2905246"/>
            <a:ext cx="5949388" cy="5469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74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3600" dirty="0"/>
              <a:t>The U.N. Sustainable Development Goals (SDGs): </a:t>
            </a:r>
            <a:br>
              <a:rPr lang="en-US" sz="3600" dirty="0"/>
            </a:br>
            <a:r>
              <a:rPr lang="en-US" sz="3200" dirty="0">
                <a:solidFill>
                  <a:srgbClr val="7030A0"/>
                </a:solidFill>
              </a:rPr>
              <a:t>SGD 12: Illustrative Focus on Target 12.3 and Indicator 12.3.1</a:t>
            </a:r>
            <a:endParaRPr lang="en-US" sz="3600" dirty="0">
              <a:solidFill>
                <a:srgbClr val="7030A0"/>
              </a:solidFill>
            </a:endParaRPr>
          </a:p>
        </p:txBody>
      </p:sp>
      <p:sp>
        <p:nvSpPr>
          <p:cNvPr id="9" name="TextBox 8">
            <a:extLst>
              <a:ext uri="{FF2B5EF4-FFF2-40B4-BE49-F238E27FC236}">
                <a16:creationId xmlns:a16="http://schemas.microsoft.com/office/drawing/2014/main" id="{BDC74A44-03D0-40F0-9A66-3989EC73A643}"/>
              </a:ext>
            </a:extLst>
          </p:cNvPr>
          <p:cNvSpPr txBox="1"/>
          <p:nvPr/>
        </p:nvSpPr>
        <p:spPr>
          <a:xfrm>
            <a:off x="0" y="6569560"/>
            <a:ext cx="9282895" cy="276999"/>
          </a:xfrm>
          <a:prstGeom prst="rect">
            <a:avLst/>
          </a:prstGeom>
          <a:noFill/>
        </p:spPr>
        <p:txBody>
          <a:bodyPr wrap="square">
            <a:spAutoFit/>
          </a:bodyPr>
          <a:lstStyle>
            <a:defPPr>
              <a:defRPr lang="en-US"/>
            </a:defPPr>
            <a:lvl1pPr>
              <a:defRPr>
                <a:solidFill>
                  <a:srgbClr val="EFE8DC"/>
                </a:solidFill>
              </a:defRPr>
            </a:lvl1pPr>
          </a:lstStyle>
          <a:p>
            <a:r>
              <a:rPr lang="en-US" sz="1200" dirty="0"/>
              <a:t>https://ourworldindata.org/sdgs/responsible-consumption-production</a:t>
            </a:r>
          </a:p>
        </p:txBody>
      </p:sp>
      <p:pic>
        <p:nvPicPr>
          <p:cNvPr id="19" name="Picture 18">
            <a:extLst>
              <a:ext uri="{FF2B5EF4-FFF2-40B4-BE49-F238E27FC236}">
                <a16:creationId xmlns:a16="http://schemas.microsoft.com/office/drawing/2014/main" id="{CBC5F900-2BC6-4CA6-9948-EF87F516177E}"/>
              </a:ext>
            </a:extLst>
          </p:cNvPr>
          <p:cNvPicPr>
            <a:picLocks noChangeAspect="1"/>
          </p:cNvPicPr>
          <p:nvPr/>
        </p:nvPicPr>
        <p:blipFill>
          <a:blip r:embed="rId2"/>
          <a:stretch>
            <a:fillRect/>
          </a:stretch>
        </p:blipFill>
        <p:spPr>
          <a:xfrm>
            <a:off x="1703407" y="1783865"/>
            <a:ext cx="8785184" cy="4200247"/>
          </a:xfrm>
          <a:prstGeom prst="rect">
            <a:avLst/>
          </a:prstGeom>
        </p:spPr>
      </p:pic>
    </p:spTree>
    <p:extLst>
      <p:ext uri="{BB962C8B-B14F-4D97-AF65-F5344CB8AC3E}">
        <p14:creationId xmlns:p14="http://schemas.microsoft.com/office/powerpoint/2010/main" val="2057435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1736729" cy="1267733"/>
          </a:xfrm>
        </p:spPr>
        <p:txBody>
          <a:bodyPr>
            <a:noAutofit/>
          </a:bodyPr>
          <a:lstStyle/>
          <a:p>
            <a:pPr algn="ctr"/>
            <a:r>
              <a:rPr lang="en-US" sz="3600" dirty="0"/>
              <a:t>The U.N. Sustainable Development Goals (SDGs): </a:t>
            </a:r>
            <a:br>
              <a:rPr lang="en-US" sz="3600" dirty="0"/>
            </a:br>
            <a:r>
              <a:rPr lang="en-US" sz="3200" dirty="0">
                <a:solidFill>
                  <a:srgbClr val="7030A0"/>
                </a:solidFill>
              </a:rPr>
              <a:t>SGD 12: Illustrative Focus on Target 12.5 (Waste Generation)</a:t>
            </a:r>
            <a:endParaRPr lang="en-US" sz="3600" dirty="0">
              <a:solidFill>
                <a:srgbClr val="7030A0"/>
              </a:solidFill>
            </a:endParaRPr>
          </a:p>
        </p:txBody>
      </p:sp>
      <p:sp>
        <p:nvSpPr>
          <p:cNvPr id="9" name="TextBox 8">
            <a:extLst>
              <a:ext uri="{FF2B5EF4-FFF2-40B4-BE49-F238E27FC236}">
                <a16:creationId xmlns:a16="http://schemas.microsoft.com/office/drawing/2014/main" id="{BDC74A44-03D0-40F0-9A66-3989EC73A643}"/>
              </a:ext>
            </a:extLst>
          </p:cNvPr>
          <p:cNvSpPr txBox="1"/>
          <p:nvPr/>
        </p:nvSpPr>
        <p:spPr>
          <a:xfrm>
            <a:off x="0" y="6569560"/>
            <a:ext cx="9282895" cy="276999"/>
          </a:xfrm>
          <a:prstGeom prst="rect">
            <a:avLst/>
          </a:prstGeom>
          <a:noFill/>
        </p:spPr>
        <p:txBody>
          <a:bodyPr wrap="square">
            <a:spAutoFit/>
          </a:bodyPr>
          <a:lstStyle>
            <a:defPPr>
              <a:defRPr lang="en-US"/>
            </a:defPPr>
            <a:lvl1pPr>
              <a:defRPr>
                <a:solidFill>
                  <a:srgbClr val="EFE8DC"/>
                </a:solidFill>
              </a:defRPr>
            </a:lvl1pPr>
          </a:lstStyle>
          <a:p>
            <a:r>
              <a:rPr lang="en-US" sz="1200" dirty="0"/>
              <a:t>https://www.un.org/sustainabledevelopment/sustainable-consumption-production/</a:t>
            </a:r>
          </a:p>
        </p:txBody>
      </p:sp>
      <p:pic>
        <p:nvPicPr>
          <p:cNvPr id="11" name="Picture 10">
            <a:extLst>
              <a:ext uri="{FF2B5EF4-FFF2-40B4-BE49-F238E27FC236}">
                <a16:creationId xmlns:a16="http://schemas.microsoft.com/office/drawing/2014/main" id="{0690B70F-3B59-4DC7-8DA0-2C7773C10FFD}"/>
              </a:ext>
            </a:extLst>
          </p:cNvPr>
          <p:cNvPicPr>
            <a:picLocks noChangeAspect="1"/>
          </p:cNvPicPr>
          <p:nvPr/>
        </p:nvPicPr>
        <p:blipFill>
          <a:blip r:embed="rId2"/>
          <a:stretch>
            <a:fillRect/>
          </a:stretch>
        </p:blipFill>
        <p:spPr>
          <a:xfrm>
            <a:off x="69447" y="1802982"/>
            <a:ext cx="6003403" cy="3663301"/>
          </a:xfrm>
          <a:prstGeom prst="rect">
            <a:avLst/>
          </a:prstGeom>
        </p:spPr>
      </p:pic>
      <p:pic>
        <p:nvPicPr>
          <p:cNvPr id="13" name="Picture 12">
            <a:extLst>
              <a:ext uri="{FF2B5EF4-FFF2-40B4-BE49-F238E27FC236}">
                <a16:creationId xmlns:a16="http://schemas.microsoft.com/office/drawing/2014/main" id="{696C5630-40C4-4321-BC7C-8D1391DDCC24}"/>
              </a:ext>
            </a:extLst>
          </p:cNvPr>
          <p:cNvPicPr>
            <a:picLocks noChangeAspect="1"/>
          </p:cNvPicPr>
          <p:nvPr/>
        </p:nvPicPr>
        <p:blipFill>
          <a:blip r:embed="rId3"/>
          <a:stretch>
            <a:fillRect/>
          </a:stretch>
        </p:blipFill>
        <p:spPr>
          <a:xfrm>
            <a:off x="6175033" y="1802296"/>
            <a:ext cx="5947519" cy="3452611"/>
          </a:xfrm>
          <a:prstGeom prst="rect">
            <a:avLst/>
          </a:prstGeom>
        </p:spPr>
      </p:pic>
      <p:sp>
        <p:nvSpPr>
          <p:cNvPr id="14" name="Rectangle 13">
            <a:extLst>
              <a:ext uri="{FF2B5EF4-FFF2-40B4-BE49-F238E27FC236}">
                <a16:creationId xmlns:a16="http://schemas.microsoft.com/office/drawing/2014/main" id="{54AA5216-E0DF-4AAC-971C-95D9EFE24E02}"/>
              </a:ext>
            </a:extLst>
          </p:cNvPr>
          <p:cNvSpPr/>
          <p:nvPr/>
        </p:nvSpPr>
        <p:spPr>
          <a:xfrm>
            <a:off x="23147" y="4386804"/>
            <a:ext cx="5949388" cy="5469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319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DC74A44-03D0-40F0-9A66-3989EC73A643}"/>
              </a:ext>
            </a:extLst>
          </p:cNvPr>
          <p:cNvSpPr txBox="1"/>
          <p:nvPr/>
        </p:nvSpPr>
        <p:spPr>
          <a:xfrm>
            <a:off x="0" y="6569560"/>
            <a:ext cx="9282895" cy="276999"/>
          </a:xfrm>
          <a:prstGeom prst="rect">
            <a:avLst/>
          </a:prstGeom>
          <a:noFill/>
        </p:spPr>
        <p:txBody>
          <a:bodyPr wrap="square">
            <a:spAutoFit/>
          </a:bodyPr>
          <a:lstStyle>
            <a:defPPr>
              <a:defRPr lang="en-US"/>
            </a:defPPr>
            <a:lvl1pPr>
              <a:defRPr>
                <a:solidFill>
                  <a:srgbClr val="EFE8DC"/>
                </a:solidFill>
              </a:defRPr>
            </a:lvl1pPr>
          </a:lstStyle>
          <a:p>
            <a:r>
              <a:rPr lang="en-US" sz="1200" dirty="0"/>
              <a:t>https://ourworldindata.org/sdgs/responsible-consumption-production</a:t>
            </a:r>
          </a:p>
        </p:txBody>
      </p:sp>
      <p:pic>
        <p:nvPicPr>
          <p:cNvPr id="6" name="Picture 5">
            <a:extLst>
              <a:ext uri="{FF2B5EF4-FFF2-40B4-BE49-F238E27FC236}">
                <a16:creationId xmlns:a16="http://schemas.microsoft.com/office/drawing/2014/main" id="{BC55B059-C594-4D6D-986E-674ECC414CE1}"/>
              </a:ext>
            </a:extLst>
          </p:cNvPr>
          <p:cNvPicPr>
            <a:picLocks noChangeAspect="1"/>
          </p:cNvPicPr>
          <p:nvPr/>
        </p:nvPicPr>
        <p:blipFill>
          <a:blip r:embed="rId2"/>
          <a:stretch>
            <a:fillRect/>
          </a:stretch>
        </p:blipFill>
        <p:spPr>
          <a:xfrm>
            <a:off x="1406323" y="1791141"/>
            <a:ext cx="8924082" cy="4227694"/>
          </a:xfrm>
          <a:prstGeom prst="rect">
            <a:avLst/>
          </a:prstGeom>
        </p:spPr>
      </p:pic>
      <p:sp>
        <p:nvSpPr>
          <p:cNvPr id="4" name="Title 3">
            <a:extLst>
              <a:ext uri="{FF2B5EF4-FFF2-40B4-BE49-F238E27FC236}">
                <a16:creationId xmlns:a16="http://schemas.microsoft.com/office/drawing/2014/main" id="{CB15329E-44D1-4B73-A737-DFF8492812B1}"/>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6AFF6391-6343-404C-A49A-24D99C391DA4}"/>
              </a:ext>
            </a:extLst>
          </p:cNvPr>
          <p:cNvSpPr txBox="1">
            <a:spLocks/>
          </p:cNvSpPr>
          <p:nvPr/>
        </p:nvSpPr>
        <p:spPr>
          <a:xfrm>
            <a:off x="0" y="411641"/>
            <a:ext cx="11736729" cy="1267733"/>
          </a:xfrm>
          <a:prstGeom prst="rect">
            <a:avLst/>
          </a:prstGeom>
          <a:solidFill>
            <a:srgbClr val="EFE8DC"/>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56436D"/>
                </a:solidFill>
                <a:latin typeface="Lato Black" panose="020F0502020204030203" pitchFamily="34" charset="0"/>
                <a:ea typeface="Lato Black" panose="020F0502020204030203" pitchFamily="34" charset="0"/>
                <a:cs typeface="Lato Black" panose="020F0502020204030203" pitchFamily="34" charset="0"/>
              </a:defRPr>
            </a:lvl1pPr>
          </a:lstStyle>
          <a:p>
            <a:pPr algn="ctr"/>
            <a:r>
              <a:rPr lang="en-US" sz="3600" dirty="0"/>
              <a:t>The U.N. Sustainable Development Goals (SDGs): </a:t>
            </a:r>
            <a:br>
              <a:rPr lang="en-US" sz="3600" dirty="0"/>
            </a:br>
            <a:r>
              <a:rPr lang="en-US" sz="3200" dirty="0">
                <a:solidFill>
                  <a:srgbClr val="7030A0"/>
                </a:solidFill>
              </a:rPr>
              <a:t>SGD 12: Focus on Target 12.5 and Indicator 12.5.1</a:t>
            </a:r>
            <a:endParaRPr lang="en-US" sz="3600" dirty="0">
              <a:solidFill>
                <a:srgbClr val="7030A0"/>
              </a:solidFill>
            </a:endParaRPr>
          </a:p>
        </p:txBody>
      </p:sp>
    </p:spTree>
    <p:extLst>
      <p:ext uri="{BB962C8B-B14F-4D97-AF65-F5344CB8AC3E}">
        <p14:creationId xmlns:p14="http://schemas.microsoft.com/office/powerpoint/2010/main" val="411931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3600" dirty="0"/>
              <a:t>The U.N. Sustainable Development Goals (SDGs): </a:t>
            </a:r>
            <a:br>
              <a:rPr lang="en-US" sz="3600" dirty="0"/>
            </a:br>
            <a:r>
              <a:rPr lang="en-US" sz="3200" dirty="0">
                <a:solidFill>
                  <a:srgbClr val="7030A0"/>
                </a:solidFill>
              </a:rPr>
              <a:t>SGD 12: Thinking Further</a:t>
            </a:r>
            <a:endParaRPr lang="en-US" sz="3600" dirty="0">
              <a:solidFill>
                <a:srgbClr val="7030A0"/>
              </a:solidFill>
            </a:endParaRPr>
          </a:p>
        </p:txBody>
      </p:sp>
      <p:sp>
        <p:nvSpPr>
          <p:cNvPr id="9" name="TextBox 8">
            <a:extLst>
              <a:ext uri="{FF2B5EF4-FFF2-40B4-BE49-F238E27FC236}">
                <a16:creationId xmlns:a16="http://schemas.microsoft.com/office/drawing/2014/main" id="{BDC74A44-03D0-40F0-9A66-3989EC73A643}"/>
              </a:ext>
            </a:extLst>
          </p:cNvPr>
          <p:cNvSpPr txBox="1"/>
          <p:nvPr/>
        </p:nvSpPr>
        <p:spPr>
          <a:xfrm>
            <a:off x="0" y="6569560"/>
            <a:ext cx="9282895" cy="276999"/>
          </a:xfrm>
          <a:prstGeom prst="rect">
            <a:avLst/>
          </a:prstGeom>
          <a:noFill/>
        </p:spPr>
        <p:txBody>
          <a:bodyPr wrap="square">
            <a:spAutoFit/>
          </a:bodyPr>
          <a:lstStyle>
            <a:defPPr>
              <a:defRPr lang="en-US"/>
            </a:defPPr>
            <a:lvl1pPr>
              <a:defRPr>
                <a:solidFill>
                  <a:srgbClr val="EFE8DC"/>
                </a:solidFill>
              </a:defRPr>
            </a:lvl1pPr>
          </a:lstStyle>
          <a:p>
            <a:r>
              <a:rPr lang="en-US" sz="1200" dirty="0"/>
              <a:t>https://academy4sc.org/video/sustainable-development-goal-12-responsible-consumption-and-production/</a:t>
            </a:r>
          </a:p>
        </p:txBody>
      </p:sp>
      <p:pic>
        <p:nvPicPr>
          <p:cNvPr id="4" name="Picture 3">
            <a:extLst>
              <a:ext uri="{FF2B5EF4-FFF2-40B4-BE49-F238E27FC236}">
                <a16:creationId xmlns:a16="http://schemas.microsoft.com/office/drawing/2014/main" id="{F5DAA46C-40C8-48BD-A5C6-F55509D0AB7C}"/>
              </a:ext>
            </a:extLst>
          </p:cNvPr>
          <p:cNvPicPr>
            <a:picLocks noChangeAspect="1"/>
          </p:cNvPicPr>
          <p:nvPr/>
        </p:nvPicPr>
        <p:blipFill>
          <a:blip r:embed="rId2"/>
          <a:stretch>
            <a:fillRect/>
          </a:stretch>
        </p:blipFill>
        <p:spPr>
          <a:xfrm>
            <a:off x="58784" y="1755928"/>
            <a:ext cx="7117520" cy="4835109"/>
          </a:xfrm>
          <a:prstGeom prst="rect">
            <a:avLst/>
          </a:prstGeom>
        </p:spPr>
      </p:pic>
      <p:pic>
        <p:nvPicPr>
          <p:cNvPr id="6" name="Picture 5">
            <a:extLst>
              <a:ext uri="{FF2B5EF4-FFF2-40B4-BE49-F238E27FC236}">
                <a16:creationId xmlns:a16="http://schemas.microsoft.com/office/drawing/2014/main" id="{57C00A4E-0C4C-46BF-A770-1CEC28E44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826" y="1880214"/>
            <a:ext cx="1552211" cy="657103"/>
          </a:xfrm>
          <a:prstGeom prst="rect">
            <a:avLst/>
          </a:prstGeom>
        </p:spPr>
      </p:pic>
      <p:pic>
        <p:nvPicPr>
          <p:cNvPr id="10" name="Picture 9">
            <a:extLst>
              <a:ext uri="{FF2B5EF4-FFF2-40B4-BE49-F238E27FC236}">
                <a16:creationId xmlns:a16="http://schemas.microsoft.com/office/drawing/2014/main" id="{4ED01EA9-DE15-4E14-823E-AB2D1DFB709B}"/>
              </a:ext>
            </a:extLst>
          </p:cNvPr>
          <p:cNvPicPr>
            <a:picLocks noChangeAspect="1"/>
          </p:cNvPicPr>
          <p:nvPr/>
        </p:nvPicPr>
        <p:blipFill rotWithShape="1">
          <a:blip r:embed="rId4"/>
          <a:srcRect r="51167"/>
          <a:stretch/>
        </p:blipFill>
        <p:spPr>
          <a:xfrm>
            <a:off x="8704163" y="1755928"/>
            <a:ext cx="3422248" cy="4952132"/>
          </a:xfrm>
          <a:prstGeom prst="rect">
            <a:avLst/>
          </a:prstGeom>
        </p:spPr>
      </p:pic>
    </p:spTree>
    <p:extLst>
      <p:ext uri="{BB962C8B-B14F-4D97-AF65-F5344CB8AC3E}">
        <p14:creationId xmlns:p14="http://schemas.microsoft.com/office/powerpoint/2010/main" val="32803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4000" dirty="0"/>
              <a:t>The U.N. Sustainable Development Goals (SDGs): </a:t>
            </a:r>
            <a:r>
              <a:rPr lang="en-US" sz="4000" dirty="0">
                <a:solidFill>
                  <a:srgbClr val="7030A0"/>
                </a:solidFill>
              </a:rPr>
              <a:t>Getting Started</a:t>
            </a:r>
          </a:p>
        </p:txBody>
      </p:sp>
      <p:sp>
        <p:nvSpPr>
          <p:cNvPr id="10" name="TextBox 9">
            <a:extLst>
              <a:ext uri="{FF2B5EF4-FFF2-40B4-BE49-F238E27FC236}">
                <a16:creationId xmlns:a16="http://schemas.microsoft.com/office/drawing/2014/main" id="{3D0BCEDD-3DB5-4423-9714-55FA58907BE6}"/>
              </a:ext>
            </a:extLst>
          </p:cNvPr>
          <p:cNvSpPr txBox="1"/>
          <p:nvPr/>
        </p:nvSpPr>
        <p:spPr>
          <a:xfrm>
            <a:off x="11575" y="6581142"/>
            <a:ext cx="12192000" cy="276999"/>
          </a:xfrm>
          <a:prstGeom prst="rect">
            <a:avLst/>
          </a:prstGeom>
          <a:noFill/>
        </p:spPr>
        <p:txBody>
          <a:bodyPr wrap="square">
            <a:spAutoFit/>
          </a:bodyPr>
          <a:lstStyle/>
          <a:p>
            <a:r>
              <a:rPr lang="en-US" sz="1200" dirty="0">
                <a:solidFill>
                  <a:srgbClr val="EFE8DC"/>
                </a:solidFill>
              </a:rPr>
              <a:t>https://www.un.org/sites/un2.un.org/files/sdg.09.01.23_final.pdf</a:t>
            </a:r>
          </a:p>
        </p:txBody>
      </p:sp>
      <p:pic>
        <p:nvPicPr>
          <p:cNvPr id="6" name="Picture 5">
            <a:extLst>
              <a:ext uri="{FF2B5EF4-FFF2-40B4-BE49-F238E27FC236}">
                <a16:creationId xmlns:a16="http://schemas.microsoft.com/office/drawing/2014/main" id="{6406633B-19F7-4FB2-837E-648418DE6704}"/>
              </a:ext>
            </a:extLst>
          </p:cNvPr>
          <p:cNvPicPr>
            <a:picLocks noChangeAspect="1"/>
          </p:cNvPicPr>
          <p:nvPr/>
        </p:nvPicPr>
        <p:blipFill>
          <a:blip r:embed="rId2"/>
          <a:stretch>
            <a:fillRect/>
          </a:stretch>
        </p:blipFill>
        <p:spPr>
          <a:xfrm>
            <a:off x="1331088" y="1762635"/>
            <a:ext cx="9668719" cy="4325648"/>
          </a:xfrm>
          <a:prstGeom prst="rect">
            <a:avLst/>
          </a:prstGeom>
        </p:spPr>
      </p:pic>
    </p:spTree>
    <p:extLst>
      <p:ext uri="{BB962C8B-B14F-4D97-AF65-F5344CB8AC3E}">
        <p14:creationId xmlns:p14="http://schemas.microsoft.com/office/powerpoint/2010/main" val="370781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dirty="0"/>
              <a:t>Additional Teaching Resources</a:t>
            </a:r>
          </a:p>
        </p:txBody>
      </p:sp>
      <p:pic>
        <p:nvPicPr>
          <p:cNvPr id="9" name="Picture 8">
            <a:extLst>
              <a:ext uri="{FF2B5EF4-FFF2-40B4-BE49-F238E27FC236}">
                <a16:creationId xmlns:a16="http://schemas.microsoft.com/office/drawing/2014/main" id="{91FE2AA9-1A11-4FAC-9130-34F6B0971BC7}"/>
              </a:ext>
            </a:extLst>
          </p:cNvPr>
          <p:cNvPicPr>
            <a:picLocks noChangeAspect="1"/>
          </p:cNvPicPr>
          <p:nvPr/>
        </p:nvPicPr>
        <p:blipFill rotWithShape="1">
          <a:blip r:embed="rId2"/>
          <a:srcRect b="63627"/>
          <a:stretch/>
        </p:blipFill>
        <p:spPr>
          <a:xfrm>
            <a:off x="127323" y="1306138"/>
            <a:ext cx="5844079" cy="927776"/>
          </a:xfrm>
          <a:prstGeom prst="rect">
            <a:avLst/>
          </a:prstGeom>
        </p:spPr>
      </p:pic>
      <p:sp>
        <p:nvSpPr>
          <p:cNvPr id="10" name="TextBox 9">
            <a:extLst>
              <a:ext uri="{FF2B5EF4-FFF2-40B4-BE49-F238E27FC236}">
                <a16:creationId xmlns:a16="http://schemas.microsoft.com/office/drawing/2014/main" id="{3D0BCEDD-3DB5-4423-9714-55FA58907BE6}"/>
              </a:ext>
            </a:extLst>
          </p:cNvPr>
          <p:cNvSpPr txBox="1"/>
          <p:nvPr/>
        </p:nvSpPr>
        <p:spPr>
          <a:xfrm>
            <a:off x="11575" y="6476969"/>
            <a:ext cx="12192000" cy="369332"/>
          </a:xfrm>
          <a:prstGeom prst="rect">
            <a:avLst/>
          </a:prstGeom>
          <a:noFill/>
        </p:spPr>
        <p:txBody>
          <a:bodyPr wrap="square">
            <a:spAutoFit/>
          </a:bodyPr>
          <a:lstStyle/>
          <a:p>
            <a:r>
              <a:rPr lang="en-US" dirty="0">
                <a:solidFill>
                  <a:srgbClr val="EFE8DC"/>
                </a:solidFill>
              </a:rPr>
              <a:t>https://educators4sc.org/teaching-about-the-sustainable-development-goals/</a:t>
            </a:r>
          </a:p>
        </p:txBody>
      </p:sp>
      <p:pic>
        <p:nvPicPr>
          <p:cNvPr id="4" name="Picture 3">
            <a:extLst>
              <a:ext uri="{FF2B5EF4-FFF2-40B4-BE49-F238E27FC236}">
                <a16:creationId xmlns:a16="http://schemas.microsoft.com/office/drawing/2014/main" id="{E78F0314-EBB3-4EA0-81A8-34BAFDA785D9}"/>
              </a:ext>
            </a:extLst>
          </p:cNvPr>
          <p:cNvPicPr>
            <a:picLocks noChangeAspect="1"/>
          </p:cNvPicPr>
          <p:nvPr/>
        </p:nvPicPr>
        <p:blipFill rotWithShape="1">
          <a:blip r:embed="rId3"/>
          <a:srcRect b="38723"/>
          <a:stretch/>
        </p:blipFill>
        <p:spPr>
          <a:xfrm>
            <a:off x="682339" y="2324909"/>
            <a:ext cx="4734046" cy="4090969"/>
          </a:xfrm>
          <a:prstGeom prst="rect">
            <a:avLst/>
          </a:prstGeom>
        </p:spPr>
      </p:pic>
      <p:pic>
        <p:nvPicPr>
          <p:cNvPr id="7" name="Picture 6">
            <a:extLst>
              <a:ext uri="{FF2B5EF4-FFF2-40B4-BE49-F238E27FC236}">
                <a16:creationId xmlns:a16="http://schemas.microsoft.com/office/drawing/2014/main" id="{380C7985-DE2F-4CAC-85E6-41BC4858FB8A}"/>
              </a:ext>
            </a:extLst>
          </p:cNvPr>
          <p:cNvPicPr>
            <a:picLocks noChangeAspect="1"/>
          </p:cNvPicPr>
          <p:nvPr/>
        </p:nvPicPr>
        <p:blipFill rotWithShape="1">
          <a:blip r:embed="rId2"/>
          <a:srcRect b="63627"/>
          <a:stretch/>
        </p:blipFill>
        <p:spPr>
          <a:xfrm>
            <a:off x="6183949" y="1306138"/>
            <a:ext cx="5844079" cy="927776"/>
          </a:xfrm>
          <a:prstGeom prst="rect">
            <a:avLst/>
          </a:prstGeom>
        </p:spPr>
      </p:pic>
      <p:pic>
        <p:nvPicPr>
          <p:cNvPr id="6" name="Picture 5">
            <a:extLst>
              <a:ext uri="{FF2B5EF4-FFF2-40B4-BE49-F238E27FC236}">
                <a16:creationId xmlns:a16="http://schemas.microsoft.com/office/drawing/2014/main" id="{A40AA50A-DF5A-4CD2-90FE-65314F2B8E9F}"/>
              </a:ext>
            </a:extLst>
          </p:cNvPr>
          <p:cNvPicPr>
            <a:picLocks noChangeAspect="1"/>
          </p:cNvPicPr>
          <p:nvPr/>
        </p:nvPicPr>
        <p:blipFill>
          <a:blip r:embed="rId4"/>
          <a:stretch>
            <a:fillRect/>
          </a:stretch>
        </p:blipFill>
        <p:spPr>
          <a:xfrm>
            <a:off x="6694503" y="2324909"/>
            <a:ext cx="4822971" cy="3775992"/>
          </a:xfrm>
          <a:prstGeom prst="rect">
            <a:avLst/>
          </a:prstGeom>
        </p:spPr>
      </p:pic>
    </p:spTree>
    <p:extLst>
      <p:ext uri="{BB962C8B-B14F-4D97-AF65-F5344CB8AC3E}">
        <p14:creationId xmlns:p14="http://schemas.microsoft.com/office/powerpoint/2010/main" val="153044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4000" dirty="0"/>
              <a:t>The U.N. Sustainable Development Goals (SDGs): </a:t>
            </a:r>
            <a:r>
              <a:rPr lang="en-US" sz="4000" dirty="0">
                <a:solidFill>
                  <a:srgbClr val="7030A0"/>
                </a:solidFill>
              </a:rPr>
              <a:t>Introduction and Overview</a:t>
            </a:r>
          </a:p>
        </p:txBody>
      </p:sp>
      <p:sp>
        <p:nvSpPr>
          <p:cNvPr id="10" name="TextBox 9">
            <a:extLst>
              <a:ext uri="{FF2B5EF4-FFF2-40B4-BE49-F238E27FC236}">
                <a16:creationId xmlns:a16="http://schemas.microsoft.com/office/drawing/2014/main" id="{3D0BCEDD-3DB5-4423-9714-55FA58907BE6}"/>
              </a:ext>
            </a:extLst>
          </p:cNvPr>
          <p:cNvSpPr txBox="1"/>
          <p:nvPr/>
        </p:nvSpPr>
        <p:spPr>
          <a:xfrm>
            <a:off x="11575" y="6569568"/>
            <a:ext cx="12192000" cy="276999"/>
          </a:xfrm>
          <a:prstGeom prst="rect">
            <a:avLst/>
          </a:prstGeom>
          <a:noFill/>
        </p:spPr>
        <p:txBody>
          <a:bodyPr wrap="square">
            <a:spAutoFit/>
          </a:bodyPr>
          <a:lstStyle/>
          <a:p>
            <a:r>
              <a:rPr lang="en-US" sz="1200" dirty="0">
                <a:solidFill>
                  <a:srgbClr val="EFE8DC"/>
                </a:solidFill>
              </a:rPr>
              <a:t>https://sdgs.un.org/goals</a:t>
            </a:r>
          </a:p>
        </p:txBody>
      </p:sp>
      <p:pic>
        <p:nvPicPr>
          <p:cNvPr id="4" name="Picture 3">
            <a:extLst>
              <a:ext uri="{FF2B5EF4-FFF2-40B4-BE49-F238E27FC236}">
                <a16:creationId xmlns:a16="http://schemas.microsoft.com/office/drawing/2014/main" id="{A9903320-8BFF-4BE8-ABC0-2C401CF27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344" y="1879983"/>
            <a:ext cx="2707692" cy="1681619"/>
          </a:xfrm>
          <a:prstGeom prst="rect">
            <a:avLst/>
          </a:prstGeom>
        </p:spPr>
      </p:pic>
      <p:sp>
        <p:nvSpPr>
          <p:cNvPr id="5" name="TextBox 4">
            <a:extLst>
              <a:ext uri="{FF2B5EF4-FFF2-40B4-BE49-F238E27FC236}">
                <a16:creationId xmlns:a16="http://schemas.microsoft.com/office/drawing/2014/main" id="{B93477D4-7FE4-4388-AA08-52D4795CE3A1}"/>
              </a:ext>
            </a:extLst>
          </p:cNvPr>
          <p:cNvSpPr txBox="1"/>
          <p:nvPr/>
        </p:nvSpPr>
        <p:spPr>
          <a:xfrm>
            <a:off x="131965" y="1891558"/>
            <a:ext cx="8988886" cy="3785652"/>
          </a:xfrm>
          <a:prstGeom prst="rect">
            <a:avLst/>
          </a:prstGeom>
          <a:noFill/>
        </p:spPr>
        <p:txBody>
          <a:bodyPr wrap="square" rtlCol="0">
            <a:spAutoFit/>
          </a:bodyPr>
          <a:lstStyle/>
          <a:p>
            <a:pPr marL="285750" indent="-285750">
              <a:buClr>
                <a:srgbClr val="EFE8DC"/>
              </a:buClr>
              <a:buFont typeface="Wingdings" panose="05000000000000000000" pitchFamily="2" charset="2"/>
              <a:buChar char="§"/>
            </a:pPr>
            <a:r>
              <a:rPr lang="en-US" sz="2000" dirty="0">
                <a:solidFill>
                  <a:srgbClr val="EFE8DC"/>
                </a:solidFill>
              </a:rPr>
              <a:t>All United Nations Member States adopted the 2030 Agenda for Sustainable Development in 2015, which at its core contains the 17 Sustainable Development Goals (SDGs). </a:t>
            </a:r>
          </a:p>
          <a:p>
            <a:pPr marL="285750" indent="-285750">
              <a:buClr>
                <a:srgbClr val="EFE8DC"/>
              </a:buClr>
              <a:buFont typeface="Wingdings" panose="05000000000000000000" pitchFamily="2" charset="2"/>
              <a:buChar char="§"/>
            </a:pPr>
            <a:endParaRPr lang="en-US" sz="2000" dirty="0">
              <a:solidFill>
                <a:srgbClr val="EFE8DC"/>
              </a:solidFill>
            </a:endParaRPr>
          </a:p>
          <a:p>
            <a:pPr marL="285750" indent="-285750">
              <a:buClr>
                <a:srgbClr val="EFE8DC"/>
              </a:buClr>
              <a:buFont typeface="Wingdings" panose="05000000000000000000" pitchFamily="2" charset="2"/>
              <a:buChar char="§"/>
            </a:pPr>
            <a:endParaRPr lang="en-US" sz="2000" dirty="0">
              <a:solidFill>
                <a:srgbClr val="EFE8DC"/>
              </a:solidFill>
            </a:endParaRPr>
          </a:p>
          <a:p>
            <a:pPr marL="285750" indent="-285750">
              <a:buClr>
                <a:srgbClr val="EFE8DC"/>
              </a:buClr>
              <a:buFont typeface="Wingdings" panose="05000000000000000000" pitchFamily="2" charset="2"/>
              <a:buChar char="§"/>
            </a:pPr>
            <a:r>
              <a:rPr lang="en-US" sz="2000" dirty="0">
                <a:solidFill>
                  <a:srgbClr val="EFE8DC"/>
                </a:solidFill>
              </a:rPr>
              <a:t>The SDGs address the many challenges that our global society is facing, including poverty, inequality, climate change, ecological damage, and peace and justice. </a:t>
            </a:r>
          </a:p>
          <a:p>
            <a:pPr marL="285750" indent="-285750">
              <a:buClr>
                <a:srgbClr val="EFE8DC"/>
              </a:buClr>
              <a:buFont typeface="Wingdings" panose="05000000000000000000" pitchFamily="2" charset="2"/>
              <a:buChar char="§"/>
            </a:pPr>
            <a:endParaRPr lang="en-US" sz="2000" dirty="0">
              <a:solidFill>
                <a:srgbClr val="EFE8DC"/>
              </a:solidFill>
            </a:endParaRPr>
          </a:p>
          <a:p>
            <a:pPr marL="285750" indent="-285750">
              <a:buClr>
                <a:srgbClr val="EFE8DC"/>
              </a:buClr>
              <a:buFont typeface="Wingdings" panose="05000000000000000000" pitchFamily="2" charset="2"/>
              <a:buChar char="§"/>
            </a:pPr>
            <a:endParaRPr lang="en-US" sz="2000" dirty="0">
              <a:solidFill>
                <a:srgbClr val="EFE8DC"/>
              </a:solidFill>
            </a:endParaRPr>
          </a:p>
          <a:p>
            <a:pPr marL="285750" indent="-285750">
              <a:buClr>
                <a:srgbClr val="EFE8DC"/>
              </a:buClr>
              <a:buFont typeface="Wingdings" panose="05000000000000000000" pitchFamily="2" charset="2"/>
              <a:buChar char="§"/>
            </a:pPr>
            <a:r>
              <a:rPr lang="en-US" sz="2000" dirty="0">
                <a:solidFill>
                  <a:srgbClr val="EFE8DC"/>
                </a:solidFill>
              </a:rPr>
              <a:t>Educating business students (= future managers) about SDGs is crucial because it gives them the opportunity to take responsibility for their actions and commit to working together to build a better and more sustainable future for everyone.</a:t>
            </a:r>
          </a:p>
        </p:txBody>
      </p:sp>
    </p:spTree>
    <p:extLst>
      <p:ext uri="{BB962C8B-B14F-4D97-AF65-F5344CB8AC3E}">
        <p14:creationId xmlns:p14="http://schemas.microsoft.com/office/powerpoint/2010/main" val="424289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4000" dirty="0"/>
              <a:t>The U.N. Sustainable Development Goals (SDGs): </a:t>
            </a:r>
            <a:r>
              <a:rPr lang="en-US" sz="4000" dirty="0">
                <a:solidFill>
                  <a:srgbClr val="7030A0"/>
                </a:solidFill>
              </a:rPr>
              <a:t>Introduction and Overview</a:t>
            </a:r>
          </a:p>
        </p:txBody>
      </p:sp>
      <p:sp>
        <p:nvSpPr>
          <p:cNvPr id="10" name="TextBox 9">
            <a:extLst>
              <a:ext uri="{FF2B5EF4-FFF2-40B4-BE49-F238E27FC236}">
                <a16:creationId xmlns:a16="http://schemas.microsoft.com/office/drawing/2014/main" id="{3D0BCEDD-3DB5-4423-9714-55FA58907BE6}"/>
              </a:ext>
            </a:extLst>
          </p:cNvPr>
          <p:cNvSpPr txBox="1"/>
          <p:nvPr/>
        </p:nvSpPr>
        <p:spPr>
          <a:xfrm>
            <a:off x="11575" y="6384375"/>
            <a:ext cx="12192000" cy="461665"/>
          </a:xfrm>
          <a:prstGeom prst="rect">
            <a:avLst/>
          </a:prstGeom>
          <a:noFill/>
        </p:spPr>
        <p:txBody>
          <a:bodyPr wrap="square">
            <a:spAutoFit/>
          </a:bodyPr>
          <a:lstStyle/>
          <a:p>
            <a:r>
              <a:rPr lang="en-US" sz="1200" dirty="0">
                <a:solidFill>
                  <a:srgbClr val="EFE8DC"/>
                </a:solidFill>
                <a:hlinkClick r:id="rId2"/>
              </a:rPr>
              <a:t>https://sdgs.un.org/goals</a:t>
            </a:r>
            <a:endParaRPr lang="en-US" sz="1200" dirty="0">
              <a:solidFill>
                <a:srgbClr val="EFE8DC"/>
              </a:solidFill>
            </a:endParaRPr>
          </a:p>
          <a:p>
            <a:r>
              <a:rPr lang="en-US" sz="1200" dirty="0">
                <a:solidFill>
                  <a:srgbClr val="EFE8DC"/>
                </a:solidFill>
              </a:rPr>
              <a:t>https://blog.bham.ac.uk/cityredi/implementing-sustainable-development-goals-sdgs-the-lessons-for-cities-from-international-examples/</a:t>
            </a:r>
          </a:p>
        </p:txBody>
      </p:sp>
      <p:pic>
        <p:nvPicPr>
          <p:cNvPr id="4" name="Picture 3">
            <a:extLst>
              <a:ext uri="{FF2B5EF4-FFF2-40B4-BE49-F238E27FC236}">
                <a16:creationId xmlns:a16="http://schemas.microsoft.com/office/drawing/2014/main" id="{A9903320-8BFF-4BE8-ABC0-2C401CF27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036" y="3815497"/>
            <a:ext cx="4043748" cy="2511382"/>
          </a:xfrm>
          <a:prstGeom prst="rect">
            <a:avLst/>
          </a:prstGeom>
        </p:spPr>
      </p:pic>
      <p:sp>
        <p:nvSpPr>
          <p:cNvPr id="5" name="TextBox 4">
            <a:extLst>
              <a:ext uri="{FF2B5EF4-FFF2-40B4-BE49-F238E27FC236}">
                <a16:creationId xmlns:a16="http://schemas.microsoft.com/office/drawing/2014/main" id="{B93477D4-7FE4-4388-AA08-52D4795CE3A1}"/>
              </a:ext>
            </a:extLst>
          </p:cNvPr>
          <p:cNvSpPr txBox="1"/>
          <p:nvPr/>
        </p:nvSpPr>
        <p:spPr>
          <a:xfrm>
            <a:off x="131964" y="1787383"/>
            <a:ext cx="11928855" cy="1891287"/>
          </a:xfrm>
          <a:prstGeom prst="rect">
            <a:avLst/>
          </a:prstGeom>
          <a:noFill/>
        </p:spPr>
        <p:txBody>
          <a:bodyPr wrap="square" rtlCol="0">
            <a:spAutoFit/>
          </a:bodyPr>
          <a:lstStyle/>
          <a:p>
            <a:pPr>
              <a:lnSpc>
                <a:spcPct val="150000"/>
              </a:lnSpc>
            </a:pPr>
            <a:r>
              <a:rPr lang="en-US" sz="2000" b="1" dirty="0">
                <a:solidFill>
                  <a:srgbClr val="EFE8DC"/>
                </a:solidFill>
              </a:rPr>
              <a:t>The framework of the SDGs comprises three layers including:</a:t>
            </a:r>
          </a:p>
          <a:p>
            <a:pPr marL="457200" indent="-457200">
              <a:lnSpc>
                <a:spcPct val="150000"/>
              </a:lnSpc>
              <a:buAutoNum type="arabicParenR"/>
            </a:pPr>
            <a:r>
              <a:rPr lang="en-US" sz="2000" dirty="0">
                <a:solidFill>
                  <a:srgbClr val="EFE8DC"/>
                </a:solidFill>
              </a:rPr>
              <a:t>17 global goals, which represent the vision for the ideal sustainable world;</a:t>
            </a:r>
          </a:p>
          <a:p>
            <a:pPr marL="457200" indent="-457200">
              <a:lnSpc>
                <a:spcPct val="150000"/>
              </a:lnSpc>
              <a:buAutoNum type="arabicParenR"/>
            </a:pPr>
            <a:r>
              <a:rPr lang="en-US" sz="2000" dirty="0">
                <a:solidFill>
                  <a:srgbClr val="EFE8DC"/>
                </a:solidFill>
              </a:rPr>
              <a:t>169 global targets, which set numerical targets and deadlines to reach the goals; and</a:t>
            </a:r>
          </a:p>
          <a:p>
            <a:pPr marL="457200" indent="-457200">
              <a:lnSpc>
                <a:spcPct val="150000"/>
              </a:lnSpc>
              <a:buAutoNum type="arabicParenR"/>
            </a:pPr>
            <a:r>
              <a:rPr lang="en-US" sz="2000" dirty="0">
                <a:solidFill>
                  <a:srgbClr val="EFE8DC"/>
                </a:solidFill>
              </a:rPr>
              <a:t>232 global indicators, which review the progress of SDGs actions against global targets.</a:t>
            </a:r>
          </a:p>
        </p:txBody>
      </p:sp>
      <p:pic>
        <p:nvPicPr>
          <p:cNvPr id="7" name="Picture 6">
            <a:extLst>
              <a:ext uri="{FF2B5EF4-FFF2-40B4-BE49-F238E27FC236}">
                <a16:creationId xmlns:a16="http://schemas.microsoft.com/office/drawing/2014/main" id="{82962DE1-800F-49B4-A075-66D67E45A98E}"/>
              </a:ext>
            </a:extLst>
          </p:cNvPr>
          <p:cNvPicPr>
            <a:picLocks noChangeAspect="1"/>
          </p:cNvPicPr>
          <p:nvPr/>
        </p:nvPicPr>
        <p:blipFill>
          <a:blip r:embed="rId4"/>
          <a:stretch>
            <a:fillRect/>
          </a:stretch>
        </p:blipFill>
        <p:spPr>
          <a:xfrm>
            <a:off x="2119187" y="3815497"/>
            <a:ext cx="3176378" cy="2511382"/>
          </a:xfrm>
          <a:prstGeom prst="rect">
            <a:avLst/>
          </a:prstGeom>
        </p:spPr>
      </p:pic>
    </p:spTree>
    <p:extLst>
      <p:ext uri="{BB962C8B-B14F-4D97-AF65-F5344CB8AC3E}">
        <p14:creationId xmlns:p14="http://schemas.microsoft.com/office/powerpoint/2010/main" val="141303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D0BCEDD-3DB5-4423-9714-55FA58907BE6}"/>
              </a:ext>
            </a:extLst>
          </p:cNvPr>
          <p:cNvSpPr txBox="1"/>
          <p:nvPr/>
        </p:nvSpPr>
        <p:spPr>
          <a:xfrm>
            <a:off x="11575" y="6569568"/>
            <a:ext cx="12192000" cy="276999"/>
          </a:xfrm>
          <a:prstGeom prst="rect">
            <a:avLst/>
          </a:prstGeom>
          <a:noFill/>
        </p:spPr>
        <p:txBody>
          <a:bodyPr wrap="square">
            <a:spAutoFit/>
          </a:bodyPr>
          <a:lstStyle/>
          <a:p>
            <a:r>
              <a:rPr lang="en-US" sz="1200" dirty="0">
                <a:solidFill>
                  <a:srgbClr val="EFE8DC"/>
                </a:solidFill>
              </a:rPr>
              <a:t>https://www.un.org/sites/un2.un.org/files/sdg.09.01.23_final.pdf</a:t>
            </a:r>
          </a:p>
        </p:txBody>
      </p:sp>
      <p:pic>
        <p:nvPicPr>
          <p:cNvPr id="7" name="Picture 6">
            <a:extLst>
              <a:ext uri="{FF2B5EF4-FFF2-40B4-BE49-F238E27FC236}">
                <a16:creationId xmlns:a16="http://schemas.microsoft.com/office/drawing/2014/main" id="{C883D9AD-D640-4D34-8BF1-CB8D6694E7CB}"/>
              </a:ext>
            </a:extLst>
          </p:cNvPr>
          <p:cNvPicPr>
            <a:picLocks noChangeAspect="1"/>
          </p:cNvPicPr>
          <p:nvPr/>
        </p:nvPicPr>
        <p:blipFill>
          <a:blip r:embed="rId2"/>
          <a:stretch>
            <a:fillRect/>
          </a:stretch>
        </p:blipFill>
        <p:spPr>
          <a:xfrm>
            <a:off x="0" y="15508"/>
            <a:ext cx="12225555" cy="5841280"/>
          </a:xfrm>
          <a:prstGeom prst="rect">
            <a:avLst/>
          </a:prstGeom>
        </p:spPr>
      </p:pic>
    </p:spTree>
    <p:extLst>
      <p:ext uri="{BB962C8B-B14F-4D97-AF65-F5344CB8AC3E}">
        <p14:creationId xmlns:p14="http://schemas.microsoft.com/office/powerpoint/2010/main" val="261932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D0BCEDD-3DB5-4423-9714-55FA58907BE6}"/>
              </a:ext>
            </a:extLst>
          </p:cNvPr>
          <p:cNvSpPr txBox="1"/>
          <p:nvPr/>
        </p:nvSpPr>
        <p:spPr>
          <a:xfrm>
            <a:off x="11575" y="6569569"/>
            <a:ext cx="12192000" cy="276999"/>
          </a:xfrm>
          <a:prstGeom prst="rect">
            <a:avLst/>
          </a:prstGeom>
          <a:noFill/>
        </p:spPr>
        <p:txBody>
          <a:bodyPr wrap="square">
            <a:spAutoFit/>
          </a:bodyPr>
          <a:lstStyle/>
          <a:p>
            <a:r>
              <a:rPr lang="en-US" sz="1200" dirty="0">
                <a:solidFill>
                  <a:srgbClr val="EFE8DC"/>
                </a:solidFill>
              </a:rPr>
              <a:t>https://www.un.org/sites/un2.un.org/files/sdg.09.01.23_final.pdf</a:t>
            </a:r>
          </a:p>
        </p:txBody>
      </p:sp>
      <p:pic>
        <p:nvPicPr>
          <p:cNvPr id="3" name="Picture 2">
            <a:extLst>
              <a:ext uri="{FF2B5EF4-FFF2-40B4-BE49-F238E27FC236}">
                <a16:creationId xmlns:a16="http://schemas.microsoft.com/office/drawing/2014/main" id="{83F8D009-E2A4-4CB8-B577-69F172D0DAA9}"/>
              </a:ext>
            </a:extLst>
          </p:cNvPr>
          <p:cNvPicPr>
            <a:picLocks noChangeAspect="1"/>
          </p:cNvPicPr>
          <p:nvPr/>
        </p:nvPicPr>
        <p:blipFill>
          <a:blip r:embed="rId2"/>
          <a:stretch>
            <a:fillRect/>
          </a:stretch>
        </p:blipFill>
        <p:spPr>
          <a:xfrm>
            <a:off x="0" y="-13322"/>
            <a:ext cx="12192000" cy="6028115"/>
          </a:xfrm>
          <a:prstGeom prst="rect">
            <a:avLst/>
          </a:prstGeom>
        </p:spPr>
      </p:pic>
    </p:spTree>
    <p:extLst>
      <p:ext uri="{BB962C8B-B14F-4D97-AF65-F5344CB8AC3E}">
        <p14:creationId xmlns:p14="http://schemas.microsoft.com/office/powerpoint/2010/main" val="320526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3600" dirty="0"/>
              <a:t>The U.N. Sustainable Development Goals (SDGs): </a:t>
            </a:r>
            <a:br>
              <a:rPr lang="en-US" sz="3600" dirty="0"/>
            </a:br>
            <a:r>
              <a:rPr lang="en-US" sz="3200" dirty="0">
                <a:solidFill>
                  <a:srgbClr val="7030A0"/>
                </a:solidFill>
              </a:rPr>
              <a:t>SGD 12: Ensure sustainable consumption and production patterns </a:t>
            </a:r>
            <a:br>
              <a:rPr lang="en-US" sz="1200" b="1" dirty="0">
                <a:solidFill>
                  <a:srgbClr val="7030A0"/>
                </a:solidFill>
              </a:rPr>
            </a:br>
            <a:endParaRPr lang="en-US" sz="3600" dirty="0">
              <a:solidFill>
                <a:srgbClr val="7030A0"/>
              </a:solidFill>
            </a:endParaRPr>
          </a:p>
        </p:txBody>
      </p:sp>
      <p:pic>
        <p:nvPicPr>
          <p:cNvPr id="4" name="Picture 3">
            <a:extLst>
              <a:ext uri="{FF2B5EF4-FFF2-40B4-BE49-F238E27FC236}">
                <a16:creationId xmlns:a16="http://schemas.microsoft.com/office/drawing/2014/main" id="{32BE8687-4F24-4559-8394-396B47F7EB86}"/>
              </a:ext>
            </a:extLst>
          </p:cNvPr>
          <p:cNvPicPr>
            <a:picLocks noChangeAspect="1"/>
          </p:cNvPicPr>
          <p:nvPr/>
        </p:nvPicPr>
        <p:blipFill>
          <a:blip r:embed="rId2"/>
          <a:stretch>
            <a:fillRect/>
          </a:stretch>
        </p:blipFill>
        <p:spPr>
          <a:xfrm>
            <a:off x="8262899" y="1770928"/>
            <a:ext cx="3830937" cy="5017624"/>
          </a:xfrm>
          <a:prstGeom prst="rect">
            <a:avLst/>
          </a:prstGeom>
        </p:spPr>
      </p:pic>
      <p:sp>
        <p:nvSpPr>
          <p:cNvPr id="9" name="TextBox 8">
            <a:extLst>
              <a:ext uri="{FF2B5EF4-FFF2-40B4-BE49-F238E27FC236}">
                <a16:creationId xmlns:a16="http://schemas.microsoft.com/office/drawing/2014/main" id="{BDC74A44-03D0-40F0-9A66-3989EC73A643}"/>
              </a:ext>
            </a:extLst>
          </p:cNvPr>
          <p:cNvSpPr txBox="1"/>
          <p:nvPr/>
        </p:nvSpPr>
        <p:spPr>
          <a:xfrm>
            <a:off x="0" y="6569560"/>
            <a:ext cx="9282895" cy="276999"/>
          </a:xfrm>
          <a:prstGeom prst="rect">
            <a:avLst/>
          </a:prstGeom>
          <a:noFill/>
        </p:spPr>
        <p:txBody>
          <a:bodyPr wrap="square">
            <a:spAutoFit/>
          </a:bodyPr>
          <a:lstStyle>
            <a:defPPr>
              <a:defRPr lang="en-US"/>
            </a:defPPr>
            <a:lvl1pPr>
              <a:defRPr>
                <a:solidFill>
                  <a:srgbClr val="EFE8DC"/>
                </a:solidFill>
              </a:defRPr>
            </a:lvl1pPr>
          </a:lstStyle>
          <a:p>
            <a:r>
              <a:rPr lang="en-US" sz="1200" dirty="0"/>
              <a:t>https://www.un.org/sustainabledevelopment/sustainable-consumption-production/</a:t>
            </a:r>
          </a:p>
        </p:txBody>
      </p:sp>
      <p:sp>
        <p:nvSpPr>
          <p:cNvPr id="8" name="Arrow: Left-Right 7">
            <a:extLst>
              <a:ext uri="{FF2B5EF4-FFF2-40B4-BE49-F238E27FC236}">
                <a16:creationId xmlns:a16="http://schemas.microsoft.com/office/drawing/2014/main" id="{4DA4AA7D-6DB6-4348-9F80-41FDC09D9FCF}"/>
              </a:ext>
            </a:extLst>
          </p:cNvPr>
          <p:cNvSpPr/>
          <p:nvPr/>
        </p:nvSpPr>
        <p:spPr>
          <a:xfrm>
            <a:off x="5335929" y="3645874"/>
            <a:ext cx="2812648" cy="1267733"/>
          </a:xfrm>
          <a:prstGeom prst="leftRightArrow">
            <a:avLst/>
          </a:prstGeom>
          <a:solidFill>
            <a:srgbClr val="EFE8D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FOCUS: </a:t>
            </a:r>
          </a:p>
          <a:p>
            <a:pPr algn="ctr"/>
            <a:r>
              <a:rPr lang="en-US" dirty="0">
                <a:solidFill>
                  <a:srgbClr val="7030A0"/>
                </a:solidFill>
              </a:rPr>
              <a:t>SDG 12</a:t>
            </a:r>
          </a:p>
        </p:txBody>
      </p:sp>
      <p:pic>
        <p:nvPicPr>
          <p:cNvPr id="5" name="Picture 4">
            <a:extLst>
              <a:ext uri="{FF2B5EF4-FFF2-40B4-BE49-F238E27FC236}">
                <a16:creationId xmlns:a16="http://schemas.microsoft.com/office/drawing/2014/main" id="{E95A502D-E0FF-4A8E-AD39-93D1FA768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64" y="2768160"/>
            <a:ext cx="5087294" cy="3023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626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3600" dirty="0"/>
              <a:t>The U.N. Sustainable Development Goals (SDGs): </a:t>
            </a:r>
            <a:br>
              <a:rPr lang="en-US" sz="3600" dirty="0"/>
            </a:br>
            <a:r>
              <a:rPr lang="en-US" sz="3200" dirty="0">
                <a:solidFill>
                  <a:srgbClr val="7030A0"/>
                </a:solidFill>
              </a:rPr>
              <a:t>SGD 12: Ensure sustainable consumption and production patterns </a:t>
            </a:r>
            <a:br>
              <a:rPr lang="en-US" sz="1200" b="1" dirty="0">
                <a:solidFill>
                  <a:srgbClr val="7030A0"/>
                </a:solidFill>
              </a:rPr>
            </a:br>
            <a:endParaRPr lang="en-US" sz="3600" dirty="0">
              <a:solidFill>
                <a:srgbClr val="7030A0"/>
              </a:solidFill>
            </a:endParaRPr>
          </a:p>
        </p:txBody>
      </p:sp>
      <p:pic>
        <p:nvPicPr>
          <p:cNvPr id="4" name="Picture 3">
            <a:extLst>
              <a:ext uri="{FF2B5EF4-FFF2-40B4-BE49-F238E27FC236}">
                <a16:creationId xmlns:a16="http://schemas.microsoft.com/office/drawing/2014/main" id="{32BE8687-4F24-4559-8394-396B47F7EB86}"/>
              </a:ext>
            </a:extLst>
          </p:cNvPr>
          <p:cNvPicPr>
            <a:picLocks noChangeAspect="1"/>
          </p:cNvPicPr>
          <p:nvPr/>
        </p:nvPicPr>
        <p:blipFill>
          <a:blip r:embed="rId2"/>
          <a:stretch>
            <a:fillRect/>
          </a:stretch>
        </p:blipFill>
        <p:spPr>
          <a:xfrm>
            <a:off x="8262899" y="1770928"/>
            <a:ext cx="3830937" cy="5017624"/>
          </a:xfrm>
          <a:prstGeom prst="rect">
            <a:avLst/>
          </a:prstGeom>
        </p:spPr>
      </p:pic>
      <p:sp>
        <p:nvSpPr>
          <p:cNvPr id="7" name="TextBox 6">
            <a:extLst>
              <a:ext uri="{FF2B5EF4-FFF2-40B4-BE49-F238E27FC236}">
                <a16:creationId xmlns:a16="http://schemas.microsoft.com/office/drawing/2014/main" id="{AE1C140A-B432-4344-B834-E0DFEEB609BC}"/>
              </a:ext>
            </a:extLst>
          </p:cNvPr>
          <p:cNvSpPr txBox="1"/>
          <p:nvPr/>
        </p:nvSpPr>
        <p:spPr>
          <a:xfrm>
            <a:off x="131964" y="1787383"/>
            <a:ext cx="8039763" cy="4585871"/>
          </a:xfrm>
          <a:prstGeom prst="rect">
            <a:avLst/>
          </a:prstGeom>
          <a:noFill/>
        </p:spPr>
        <p:txBody>
          <a:bodyPr wrap="square" rtlCol="0">
            <a:spAutoFit/>
          </a:bodyPr>
          <a:lstStyle/>
          <a:p>
            <a:pPr marL="285750" indent="-285750">
              <a:spcBef>
                <a:spcPts val="600"/>
              </a:spcBef>
              <a:buClr>
                <a:srgbClr val="EFE8DC"/>
              </a:buClr>
              <a:buFont typeface="Wingdings" panose="05000000000000000000" pitchFamily="2" charset="2"/>
              <a:buChar char="§"/>
            </a:pPr>
            <a:r>
              <a:rPr lang="en-US" sz="1600" dirty="0">
                <a:solidFill>
                  <a:srgbClr val="EFE8DC"/>
                </a:solidFill>
              </a:rPr>
              <a:t>Goal 12 is about ensuring sustainable consumption and production patterns, which is key to sustain the livelihoods of current and future generations.</a:t>
            </a:r>
          </a:p>
          <a:p>
            <a:pPr marL="285750" indent="-285750">
              <a:spcBef>
                <a:spcPts val="600"/>
              </a:spcBef>
              <a:buClr>
                <a:srgbClr val="EFE8DC"/>
              </a:buClr>
              <a:buFont typeface="Wingdings" panose="05000000000000000000" pitchFamily="2" charset="2"/>
              <a:buChar char="§"/>
            </a:pPr>
            <a:r>
              <a:rPr lang="en-US" sz="1600" dirty="0">
                <a:solidFill>
                  <a:srgbClr val="EFE8DC"/>
                </a:solidFill>
              </a:rPr>
              <a:t>Our planet is running out of resources, but populations are continuing to grow. If the global population reaches 9.8 billion by 2050, the equivalent of almost three planets will be required to provide the natural resources needed to sustain current lifestyles.</a:t>
            </a:r>
          </a:p>
          <a:p>
            <a:pPr marL="285750" indent="-285750">
              <a:spcBef>
                <a:spcPts val="600"/>
              </a:spcBef>
              <a:buClr>
                <a:srgbClr val="EFE8DC"/>
              </a:buClr>
              <a:buFont typeface="Wingdings" panose="05000000000000000000" pitchFamily="2" charset="2"/>
              <a:buChar char="§"/>
            </a:pPr>
            <a:r>
              <a:rPr lang="en-US" sz="1600" dirty="0">
                <a:solidFill>
                  <a:srgbClr val="EFE8DC"/>
                </a:solidFill>
              </a:rPr>
              <a:t>We need to change our consumption habits, and shifting our energy supplies to more sustainable ones are one of the main changes we must make if we are going to reduce our consumption levels. However, global crises triggered a resurgence in fossil fuel subsidies, nearly doubling from 2020 to 2021.</a:t>
            </a:r>
          </a:p>
          <a:p>
            <a:pPr marL="285750" indent="-285750">
              <a:spcBef>
                <a:spcPts val="600"/>
              </a:spcBef>
              <a:buClr>
                <a:srgbClr val="EFE8DC"/>
              </a:buClr>
              <a:buFont typeface="Wingdings" panose="05000000000000000000" pitchFamily="2" charset="2"/>
              <a:buChar char="§"/>
            </a:pPr>
            <a:r>
              <a:rPr lang="en-US" sz="1600" dirty="0">
                <a:solidFill>
                  <a:srgbClr val="EFE8DC"/>
                </a:solidFill>
              </a:rPr>
              <a:t>We are seeing promising changes in industries, including the trend towards sustainability reporting being on the rise, almost tripling the amount of published sustainability over just a few years, showing increased levels of commitment and awareness that sustainability should be at the core of business practices.</a:t>
            </a:r>
          </a:p>
          <a:p>
            <a:pPr marL="285750" indent="-285750">
              <a:spcBef>
                <a:spcPts val="600"/>
              </a:spcBef>
              <a:buClr>
                <a:srgbClr val="EFE8DC"/>
              </a:buClr>
              <a:buFont typeface="Wingdings" panose="05000000000000000000" pitchFamily="2" charset="2"/>
              <a:buChar char="§"/>
            </a:pPr>
            <a:r>
              <a:rPr lang="en-US" sz="1600" dirty="0">
                <a:solidFill>
                  <a:srgbClr val="EFE8DC"/>
                </a:solidFill>
              </a:rPr>
              <a:t>Food waste is another sign of over consumption, and tackling food loss is urgent and requires dedicated policies, informed by data, as well as investments in technologies, infrastructure, education and monitoring. A staggering 931 million tons of food is wasted a year, despite a huge number of the global population going hungry.</a:t>
            </a:r>
          </a:p>
        </p:txBody>
      </p:sp>
      <p:sp>
        <p:nvSpPr>
          <p:cNvPr id="9" name="TextBox 8">
            <a:extLst>
              <a:ext uri="{FF2B5EF4-FFF2-40B4-BE49-F238E27FC236}">
                <a16:creationId xmlns:a16="http://schemas.microsoft.com/office/drawing/2014/main" id="{BDC74A44-03D0-40F0-9A66-3989EC73A643}"/>
              </a:ext>
            </a:extLst>
          </p:cNvPr>
          <p:cNvSpPr txBox="1"/>
          <p:nvPr/>
        </p:nvSpPr>
        <p:spPr>
          <a:xfrm>
            <a:off x="0" y="6569560"/>
            <a:ext cx="9282895" cy="276999"/>
          </a:xfrm>
          <a:prstGeom prst="rect">
            <a:avLst/>
          </a:prstGeom>
          <a:noFill/>
        </p:spPr>
        <p:txBody>
          <a:bodyPr wrap="square">
            <a:spAutoFit/>
          </a:bodyPr>
          <a:lstStyle>
            <a:defPPr>
              <a:defRPr lang="en-US"/>
            </a:defPPr>
            <a:lvl1pPr>
              <a:defRPr>
                <a:solidFill>
                  <a:srgbClr val="EFE8DC"/>
                </a:solidFill>
              </a:defRPr>
            </a:lvl1pPr>
          </a:lstStyle>
          <a:p>
            <a:r>
              <a:rPr lang="en-US" sz="1200" dirty="0"/>
              <a:t>https://www.un.org/sustainabledevelopment/sustainable-consumption-production/</a:t>
            </a:r>
          </a:p>
        </p:txBody>
      </p:sp>
    </p:spTree>
    <p:extLst>
      <p:ext uri="{BB962C8B-B14F-4D97-AF65-F5344CB8AC3E}">
        <p14:creationId xmlns:p14="http://schemas.microsoft.com/office/powerpoint/2010/main" val="302495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DB2-C7D2-0D2A-216B-8A06D3C3C91B}"/>
              </a:ext>
            </a:extLst>
          </p:cNvPr>
          <p:cNvSpPr>
            <a:spLocks noGrp="1"/>
          </p:cNvSpPr>
          <p:nvPr>
            <p:ph type="title"/>
          </p:nvPr>
        </p:nvSpPr>
        <p:spPr>
          <a:xfrm>
            <a:off x="0" y="411641"/>
            <a:ext cx="12191999" cy="1267733"/>
          </a:xfrm>
        </p:spPr>
        <p:txBody>
          <a:bodyPr>
            <a:noAutofit/>
          </a:bodyPr>
          <a:lstStyle/>
          <a:p>
            <a:pPr algn="ctr"/>
            <a:r>
              <a:rPr lang="en-US" sz="3600" dirty="0"/>
              <a:t>The U.N. Sustainable Development Goals (SDGs): </a:t>
            </a:r>
            <a:br>
              <a:rPr lang="en-US" sz="3600" dirty="0"/>
            </a:br>
            <a:r>
              <a:rPr lang="en-US" sz="3200" dirty="0">
                <a:solidFill>
                  <a:srgbClr val="7030A0"/>
                </a:solidFill>
              </a:rPr>
              <a:t>SGD 12: Ensure sustainable consumption and production patterns </a:t>
            </a:r>
            <a:br>
              <a:rPr lang="en-US" sz="1200" b="1" dirty="0"/>
            </a:br>
            <a:endParaRPr lang="en-US" sz="3600" dirty="0"/>
          </a:p>
        </p:txBody>
      </p:sp>
      <p:sp>
        <p:nvSpPr>
          <p:cNvPr id="9" name="TextBox 8">
            <a:extLst>
              <a:ext uri="{FF2B5EF4-FFF2-40B4-BE49-F238E27FC236}">
                <a16:creationId xmlns:a16="http://schemas.microsoft.com/office/drawing/2014/main" id="{BDC74A44-03D0-40F0-9A66-3989EC73A643}"/>
              </a:ext>
            </a:extLst>
          </p:cNvPr>
          <p:cNvSpPr txBox="1"/>
          <p:nvPr/>
        </p:nvSpPr>
        <p:spPr>
          <a:xfrm>
            <a:off x="0" y="6569561"/>
            <a:ext cx="9919504" cy="261610"/>
          </a:xfrm>
          <a:prstGeom prst="rect">
            <a:avLst/>
          </a:prstGeom>
          <a:noFill/>
        </p:spPr>
        <p:txBody>
          <a:bodyPr wrap="square">
            <a:spAutoFit/>
          </a:bodyPr>
          <a:lstStyle>
            <a:defPPr>
              <a:defRPr lang="en-US"/>
            </a:defPPr>
            <a:lvl1pPr>
              <a:defRPr>
                <a:solidFill>
                  <a:srgbClr val="EFE8DC"/>
                </a:solidFill>
              </a:defRPr>
            </a:lvl1pPr>
          </a:lstStyle>
          <a:p>
            <a:r>
              <a:rPr lang="en-US" sz="1100" dirty="0"/>
              <a:t>https://wedocs.unep.org/bitstream/handle/20.500.11822/22747/12_Responsible%20consumption%20and%20production_FINAL.pdf?sequence=1&amp;isAllowed=y</a:t>
            </a:r>
          </a:p>
        </p:txBody>
      </p:sp>
      <p:pic>
        <p:nvPicPr>
          <p:cNvPr id="5" name="Picture 4">
            <a:extLst>
              <a:ext uri="{FF2B5EF4-FFF2-40B4-BE49-F238E27FC236}">
                <a16:creationId xmlns:a16="http://schemas.microsoft.com/office/drawing/2014/main" id="{311B8BD6-28FB-48DB-BF51-A6D00EEDB550}"/>
              </a:ext>
            </a:extLst>
          </p:cNvPr>
          <p:cNvPicPr>
            <a:picLocks noChangeAspect="1"/>
          </p:cNvPicPr>
          <p:nvPr/>
        </p:nvPicPr>
        <p:blipFill>
          <a:blip r:embed="rId2"/>
          <a:stretch>
            <a:fillRect/>
          </a:stretch>
        </p:blipFill>
        <p:spPr>
          <a:xfrm>
            <a:off x="2812646" y="1715175"/>
            <a:ext cx="6723572" cy="4751147"/>
          </a:xfrm>
          <a:prstGeom prst="rect">
            <a:avLst/>
          </a:prstGeom>
        </p:spPr>
      </p:pic>
    </p:spTree>
    <p:extLst>
      <p:ext uri="{BB962C8B-B14F-4D97-AF65-F5344CB8AC3E}">
        <p14:creationId xmlns:p14="http://schemas.microsoft.com/office/powerpoint/2010/main" val="2774665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9D980F0A5E3F4E858A175FB7CD8225" ma:contentTypeVersion="18" ma:contentTypeDescription="Create a new document." ma:contentTypeScope="" ma:versionID="ad64f704c75a25dd0eaf0b468a42f896">
  <xsd:schema xmlns:xsd="http://www.w3.org/2001/XMLSchema" xmlns:xs="http://www.w3.org/2001/XMLSchema" xmlns:p="http://schemas.microsoft.com/office/2006/metadata/properties" xmlns:ns3="388177c4-5430-433b-949e-96e9b6223c16" xmlns:ns4="8330ccdd-78fe-44d4-b8c6-46cff14d1fed" targetNamespace="http://schemas.microsoft.com/office/2006/metadata/properties" ma:root="true" ma:fieldsID="3699945f979c6b3f2fd4448dfd23e53f" ns3:_="" ns4:_="">
    <xsd:import namespace="388177c4-5430-433b-949e-96e9b6223c16"/>
    <xsd:import namespace="8330ccdd-78fe-44d4-b8c6-46cff14d1fe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177c4-5430-433b-949e-96e9b6223c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30ccdd-78fe-44d4-b8c6-46cff14d1fe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330ccdd-78fe-44d4-b8c6-46cff14d1f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384656-DFCB-4294-A540-8A5BD3C04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177c4-5430-433b-949e-96e9b6223c16"/>
    <ds:schemaRef ds:uri="8330ccdd-78fe-44d4-b8c6-46cff14d1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0B82FA-E3BC-4BE4-8134-F075CD22ED88}">
  <ds:schemaRefs>
    <ds:schemaRef ds:uri="http://schemas.microsoft.com/office/infopath/2007/PartnerControls"/>
    <ds:schemaRef ds:uri="http://purl.org/dc/dcmitype/"/>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8330ccdd-78fe-44d4-b8c6-46cff14d1fed"/>
    <ds:schemaRef ds:uri="http://purl.org/dc/elements/1.1/"/>
    <ds:schemaRef ds:uri="388177c4-5430-433b-949e-96e9b6223c16"/>
    <ds:schemaRef ds:uri="http://purl.org/dc/terms/"/>
  </ds:schemaRefs>
</ds:datastoreItem>
</file>

<file path=customXml/itemProps3.xml><?xml version="1.0" encoding="utf-8"?>
<ds:datastoreItem xmlns:ds="http://schemas.openxmlformats.org/officeDocument/2006/customXml" ds:itemID="{985E1EA0-7878-4732-8C5F-EFE3964076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2768</TotalTime>
  <Words>1450</Words>
  <Application>Microsoft Office PowerPoint</Application>
  <PresentationFormat>Widescreen</PresentationFormat>
  <Paragraphs>83</Paragraphs>
  <Slides>20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Lato</vt:lpstr>
      <vt:lpstr>Lato Black</vt:lpstr>
      <vt:lpstr>Lato SemiBold</vt:lpstr>
      <vt:lpstr>Wingdings</vt:lpstr>
      <vt:lpstr>Office Theme</vt:lpstr>
      <vt:lpstr>1_Office Theme</vt:lpstr>
      <vt:lpstr>2_Office Theme</vt:lpstr>
      <vt:lpstr>The U.N. Sustainable Development Goals (SDGs)</vt:lpstr>
      <vt:lpstr>The U.N. Sustainable Development Goals (SDGs): Getting Started</vt:lpstr>
      <vt:lpstr>The U.N. Sustainable Development Goals (SDGs): Introduction and Overview</vt:lpstr>
      <vt:lpstr>The U.N. Sustainable Development Goals (SDGs): Introduction and Overview</vt:lpstr>
      <vt:lpstr>PowerPoint Presentation</vt:lpstr>
      <vt:lpstr>PowerPoint Presentation</vt:lpstr>
      <vt:lpstr>The U.N. Sustainable Development Goals (SDGs):  SGD 12: Ensure sustainable consumption and production patterns  </vt:lpstr>
      <vt:lpstr>The U.N. Sustainable Development Goals (SDGs):  SGD 12: Ensure sustainable consumption and production patterns  </vt:lpstr>
      <vt:lpstr>The U.N. Sustainable Development Goals (SDGs):  SGD 12: Ensure sustainable consumption and production patterns  </vt:lpstr>
      <vt:lpstr>The U.N. Sustainable Development Goals (SDGs):  SGD 12: Ensure sustainable consumption and production patterns  </vt:lpstr>
      <vt:lpstr>The U.N. Sustainable Development Goals (SDGs):  SGD 12: Ensure sustainable consumption and production patterns  </vt:lpstr>
      <vt:lpstr>The U.N. Sustainable Development Goals (SDGs): Let’s Look at (Some of the) Targets</vt:lpstr>
      <vt:lpstr>The U.N. Sustainable Development Goals (SDGs):  SGD 12: Consider Target 12.2</vt:lpstr>
      <vt:lpstr>The U.N. Sustainable Development Goals (SDGs):  SGD 12: Illustrative Focus on Target 12.2 and Indicator 12.2.1: Sustainable Management and Use of Natural Resources </vt:lpstr>
      <vt:lpstr>The U.N. Sustainable Development Goals (SDGs):  SGD 12: Illustrative Focus on Target 12. 3 (Food Waste)</vt:lpstr>
      <vt:lpstr>The U.N. Sustainable Development Goals (SDGs):  SGD 12: Illustrative Focus on Target 12.3 and Indicator 12.3.1</vt:lpstr>
      <vt:lpstr>The U.N. Sustainable Development Goals (SDGs):  SGD 12: Illustrative Focus on Target 12.5 (Waste Generation)</vt:lpstr>
      <vt:lpstr>PowerPoint Presentation</vt:lpstr>
      <vt:lpstr>The U.N. Sustainable Development Goals (SDGs):  SGD 12: Thinking Further</vt:lpstr>
      <vt:lpstr>Additional Teaching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Machin, Jane</dc:creator>
  <cp:lastModifiedBy>Martin Mende</cp:lastModifiedBy>
  <cp:revision>94</cp:revision>
  <dcterms:created xsi:type="dcterms:W3CDTF">2024-02-08T00:02:46Z</dcterms:created>
  <dcterms:modified xsi:type="dcterms:W3CDTF">2024-08-21T02:18:15Z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0x010100279D980F0A5E3F4E858A175FB7CD8225</vt:lpwstr>
  </property>
</Properties>
</file>